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1" r:id="rId4"/>
  </p:sldMasterIdLst>
  <p:notesMasterIdLst>
    <p:notesMasterId r:id="rId20"/>
  </p:notesMasterIdLst>
  <p:handoutMasterIdLst>
    <p:handoutMasterId r:id="rId21"/>
  </p:handoutMasterIdLst>
  <p:sldIdLst>
    <p:sldId id="256" r:id="rId5"/>
    <p:sldId id="265" r:id="rId6"/>
    <p:sldId id="269" r:id="rId7"/>
    <p:sldId id="267" r:id="rId8"/>
    <p:sldId id="266" r:id="rId9"/>
    <p:sldId id="268" r:id="rId10"/>
    <p:sldId id="274" r:id="rId11"/>
    <p:sldId id="275" r:id="rId12"/>
    <p:sldId id="279" r:id="rId13"/>
    <p:sldId id="276" r:id="rId14"/>
    <p:sldId id="277" r:id="rId15"/>
    <p:sldId id="278" r:id="rId16"/>
    <p:sldId id="271" r:id="rId17"/>
    <p:sldId id="259"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091" autoAdjust="0"/>
  </p:normalViewPr>
  <p:slideViewPr>
    <p:cSldViewPr snapToGrid="0">
      <p:cViewPr varScale="1">
        <p:scale>
          <a:sx n="77" d="100"/>
          <a:sy n="77" d="100"/>
        </p:scale>
        <p:origin x="498" y="90"/>
      </p:cViewPr>
      <p:guideLst/>
    </p:cSldViewPr>
  </p:slideViewPr>
  <p:notesTextViewPr>
    <p:cViewPr>
      <p:scale>
        <a:sx n="1" d="1"/>
        <a:sy n="1" d="1"/>
      </p:scale>
      <p:origin x="0" y="0"/>
    </p:cViewPr>
  </p:notesTextViewPr>
  <p:notesViewPr>
    <p:cSldViewPr snapToGrid="0">
      <p:cViewPr varScale="1">
        <p:scale>
          <a:sx n="89" d="100"/>
          <a:sy n="89" d="100"/>
        </p:scale>
        <p:origin x="300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1"/>
        </a:solidFill>
        <a:ln>
          <a:solidFill>
            <a:schemeClr val="accent1"/>
          </a:solidFill>
        </a:ln>
      </dgm:spPr>
      <dgm:t>
        <a:bodyPr rtlCol="0"/>
        <a:lstStyle/>
        <a:p>
          <a:pPr rtl="0"/>
          <a:r>
            <a:rPr lang="fr-FR" b="1" noProof="0" dirty="0" err="1">
              <a:effectLst>
                <a:outerShdw blurRad="50800" dist="38100" dir="2700000" algn="tl" rotWithShape="0">
                  <a:schemeClr val="tx1">
                    <a:alpha val="50000"/>
                  </a:schemeClr>
                </a:outerShdw>
              </a:effectLst>
              <a:latin typeface="+mj-lt"/>
            </a:rPr>
            <a:t>Step</a:t>
          </a:r>
          <a:r>
            <a:rPr lang="fr-FR" b="1" noProof="0" dirty="0">
              <a:effectLst>
                <a:outerShdw blurRad="50800" dist="38100" dir="2700000" algn="tl" rotWithShape="0">
                  <a:schemeClr val="tx1">
                    <a:alpha val="50000"/>
                  </a:schemeClr>
                </a:outerShdw>
              </a:effectLst>
              <a:latin typeface="+mj-lt"/>
            </a:rPr>
            <a:t> 01</a:t>
          </a:r>
        </a:p>
      </dgm:t>
    </dgm:pt>
    <dgm:pt modelId="{7A0BD8EC-BB4A-4912-A54E-6F39B681264E}" type="parTrans" cxnId="{AE101ABC-7EA3-4444-A576-8AB15A371C84}">
      <dgm:prSet/>
      <dgm:spPr/>
      <dgm:t>
        <a:bodyPr rtlCol="0"/>
        <a:lstStyle/>
        <a:p>
          <a:pPr rtl="0"/>
          <a:endParaRPr lang="fr-FR" noProof="0" dirty="0"/>
        </a:p>
      </dgm:t>
    </dgm:pt>
    <dgm:pt modelId="{7A8D4B4D-06E9-4958-810D-A6226B6AC588}" type="sibTrans" cxnId="{AE101ABC-7EA3-4444-A576-8AB15A371C84}">
      <dgm:prSet/>
      <dgm:spPr/>
      <dgm:t>
        <a:bodyPr rtlCol="0"/>
        <a:lstStyle/>
        <a:p>
          <a:pPr rtl="0"/>
          <a:endParaRPr lang="fr-FR" noProof="0" dirty="0"/>
        </a:p>
      </dgm:t>
    </dgm:pt>
    <dgm:pt modelId="{349299C9-846E-4827-813A-349CCCE20782}">
      <dgm:prSet phldrT="[Text]" custT="1"/>
      <dgm:spPr/>
      <dgm:t>
        <a:bodyPr/>
        <a:lstStyle/>
        <a:p>
          <a:pPr>
            <a:lnSpc>
              <a:spcPts val="1500"/>
            </a:lnSpc>
            <a:spcAft>
              <a:spcPts val="0"/>
            </a:spcAft>
          </a:pPr>
          <a:endParaRPr lang="fr-FR" sz="1200" b="0" i="0" dirty="0"/>
        </a:p>
        <a:p>
          <a:pPr>
            <a:lnSpc>
              <a:spcPts val="1500"/>
            </a:lnSpc>
            <a:spcAft>
              <a:spcPts val="0"/>
            </a:spcAft>
          </a:pPr>
          <a:endParaRPr lang="fr-FR" sz="1200" b="0" i="0" dirty="0"/>
        </a:p>
        <a:p>
          <a:pPr>
            <a:lnSpc>
              <a:spcPts val="1500"/>
            </a:lnSpc>
            <a:spcAft>
              <a:spcPts val="0"/>
            </a:spcAft>
          </a:pPr>
          <a:endParaRPr lang="fr-FR" sz="1200" b="0" i="0" dirty="0"/>
        </a:p>
        <a:p>
          <a:pPr>
            <a:lnSpc>
              <a:spcPts val="1500"/>
            </a:lnSpc>
            <a:spcAft>
              <a:spcPts val="0"/>
            </a:spcAft>
          </a:pPr>
          <a:r>
            <a:rPr lang="fr-FR" sz="1200" b="0" i="0" dirty="0"/>
            <a:t>Data Collection: </a:t>
          </a:r>
          <a:r>
            <a:rPr lang="en-US" sz="1200" b="0" i="0" dirty="0"/>
            <a:t>Collect a dataset of text documents that you want to summarize. like news articles.</a:t>
          </a:r>
          <a:r>
            <a:rPr lang="fr-FR" sz="1200" b="0" i="0" dirty="0"/>
            <a:t> </a:t>
          </a:r>
          <a:r>
            <a:rPr lang="fr-FR" sz="1200" b="0" i="0" dirty="0" err="1"/>
            <a:t>Preprocessing</a:t>
          </a:r>
          <a:r>
            <a:rPr lang="fr-FR" sz="1200" b="0" i="0" dirty="0"/>
            <a:t>: </a:t>
          </a:r>
          <a:r>
            <a:rPr lang="en-US" sz="1200" b="0" i="0" dirty="0"/>
            <a:t>Clean the text data to remove any irrelevant information,</a:t>
          </a:r>
          <a:endParaRPr lang="fr-FR" sz="1200" noProof="0" dirty="0">
            <a:solidFill>
              <a:schemeClr val="tx2"/>
            </a:solidFill>
          </a:endParaRPr>
        </a:p>
      </dgm:t>
    </dgm:pt>
    <dgm:pt modelId="{AEA27547-B9ED-4994-BD27-04EC297EF367}" type="parTrans" cxnId="{0EFA3039-6828-403C-9445-4359BA6645E6}">
      <dgm:prSet/>
      <dgm:spPr/>
      <dgm:t>
        <a:bodyPr rtlCol="0"/>
        <a:lstStyle/>
        <a:p>
          <a:pPr rtl="0"/>
          <a:endParaRPr lang="fr-FR" noProof="0" dirty="0"/>
        </a:p>
      </dgm:t>
    </dgm:pt>
    <dgm:pt modelId="{9D819F52-ACA0-4B08-8256-DF6BD8FA3A0B}" type="sibTrans" cxnId="{0EFA3039-6828-403C-9445-4359BA6645E6}">
      <dgm:prSet/>
      <dgm:spPr/>
      <dgm:t>
        <a:bodyPr rtlCol="0"/>
        <a:lstStyle/>
        <a:p>
          <a:pPr rtl="0"/>
          <a:endParaRPr lang="fr-FR" noProof="0" dirty="0"/>
        </a:p>
      </dgm:t>
    </dgm:pt>
    <dgm:pt modelId="{5D70EFF5-8B31-4A1F-AE44-51E4CF0013EB}">
      <dgm:prSet phldrT="[Text]" custT="1"/>
      <dgm:spPr/>
      <dgm:t>
        <a:bodyPr lIns="108000" tIns="648000" rIns="288000" rtlCol="0" anchor="t" anchorCtr="0"/>
        <a:lstStyle/>
        <a:p>
          <a:pPr rtl="0">
            <a:lnSpc>
              <a:spcPts val="1500"/>
            </a:lnSpc>
          </a:pPr>
          <a:r>
            <a:rPr lang="fr-FR" sz="1200" b="0" i="0" dirty="0"/>
            <a:t>Word </a:t>
          </a:r>
          <a:r>
            <a:rPr lang="fr-FR" sz="1200" b="0" i="0" dirty="0" err="1"/>
            <a:t>Embeddings</a:t>
          </a:r>
          <a:r>
            <a:rPr lang="fr-FR" sz="1200" b="0" i="0" dirty="0"/>
            <a:t>:</a:t>
          </a:r>
          <a:r>
            <a:rPr lang="en-US" sz="1200" b="0" i="0" dirty="0"/>
            <a:t> pre-trained word embeddings, such as </a:t>
          </a:r>
          <a:r>
            <a:rPr lang="en-US" sz="1200" b="0" i="0" dirty="0" err="1"/>
            <a:t>GloVe</a:t>
          </a:r>
          <a:r>
            <a:rPr lang="en-US" sz="1200" b="0" i="0" dirty="0"/>
            <a:t>,</a:t>
          </a:r>
          <a:r>
            <a:rPr lang="fr-FR" sz="1200" b="0" i="0" dirty="0"/>
            <a:t> </a:t>
          </a:r>
          <a:r>
            <a:rPr lang="fr-FR" sz="1200" b="0" i="0" dirty="0" err="1"/>
            <a:t>semantic</a:t>
          </a:r>
          <a:r>
            <a:rPr lang="fr-FR" sz="1200" b="0" i="0" dirty="0"/>
            <a:t> </a:t>
          </a:r>
          <a:r>
            <a:rPr lang="fr-FR" sz="1200" b="0" i="0" dirty="0" err="1"/>
            <a:t>relationships</a:t>
          </a:r>
          <a:r>
            <a:rPr lang="fr-FR" sz="1200" b="0" i="0" dirty="0"/>
            <a:t> </a:t>
          </a:r>
          <a:r>
            <a:rPr lang="fr-FR" sz="1200" b="0" i="0" dirty="0" err="1"/>
            <a:t>between</a:t>
          </a:r>
          <a:r>
            <a:rPr lang="fr-FR" sz="1200" b="0" i="0" dirty="0"/>
            <a:t> </a:t>
          </a:r>
          <a:r>
            <a:rPr lang="fr-FR" sz="1200" b="0" i="0" dirty="0" err="1"/>
            <a:t>words</a:t>
          </a:r>
          <a:r>
            <a:rPr lang="fr-FR" sz="1200" b="0" i="0" dirty="0"/>
            <a:t>, </a:t>
          </a:r>
          <a:r>
            <a:rPr lang="fr-FR" sz="1200" b="0" i="0" dirty="0" err="1"/>
            <a:t>toknow</a:t>
          </a:r>
          <a:r>
            <a:rPr lang="en-US" sz="1200" b="0" i="0" dirty="0"/>
            <a:t> the meaning of the text.</a:t>
          </a:r>
          <a:endParaRPr lang="fr-FR" sz="1200" noProof="0" dirty="0">
            <a:solidFill>
              <a:schemeClr val="tx2"/>
            </a:solidFill>
          </a:endParaRPr>
        </a:p>
      </dgm:t>
    </dgm:pt>
    <dgm:pt modelId="{96C720A0-FEEF-48D1-8DF6-ABA03C304822}" type="parTrans" cxnId="{E97FF64F-8020-497E-AE7D-2395DDA4560D}">
      <dgm:prSet/>
      <dgm:spPr/>
      <dgm:t>
        <a:bodyPr rtlCol="0"/>
        <a:lstStyle/>
        <a:p>
          <a:pPr rtl="0"/>
          <a:endParaRPr lang="fr-FR" noProof="0" dirty="0"/>
        </a:p>
      </dgm:t>
    </dgm:pt>
    <dgm:pt modelId="{B6A59CDE-18AD-4553-B6C5-FF001A8E8510}" type="sibTrans" cxnId="{E97FF64F-8020-497E-AE7D-2395DDA4560D}">
      <dgm:prSet/>
      <dgm:spPr/>
      <dgm:t>
        <a:bodyPr rtlCol="0"/>
        <a:lstStyle/>
        <a:p>
          <a:pPr rtl="0"/>
          <a:endParaRPr lang="fr-FR" noProof="0" dirty="0"/>
        </a:p>
      </dgm:t>
    </dgm:pt>
    <dgm:pt modelId="{D71FC021-6A65-44D1-95B9-0E6C89079866}">
      <dgm:prSet phldrT="[Text]"/>
      <dgm:spPr>
        <a:solidFill>
          <a:schemeClr val="accent3"/>
        </a:solidFill>
        <a:ln>
          <a:solidFill>
            <a:schemeClr val="accent3"/>
          </a:solidFill>
        </a:ln>
      </dgm:spPr>
      <dgm:t>
        <a:bodyPr rtlCol="0"/>
        <a:lstStyle/>
        <a:p>
          <a:pPr rtl="0"/>
          <a:r>
            <a:rPr lang="fr-FR" b="1" noProof="0" dirty="0" err="1">
              <a:effectLst>
                <a:outerShdw blurRad="50800" dist="38100" dir="2700000" algn="tl" rotWithShape="0">
                  <a:schemeClr val="tx1">
                    <a:alpha val="50000"/>
                  </a:schemeClr>
                </a:outerShdw>
              </a:effectLst>
              <a:latin typeface="+mj-lt"/>
            </a:rPr>
            <a:t>Step</a:t>
          </a:r>
          <a:r>
            <a:rPr lang="fr-FR" b="1" noProof="0" dirty="0">
              <a:effectLst>
                <a:outerShdw blurRad="50800" dist="38100" dir="2700000" algn="tl" rotWithShape="0">
                  <a:schemeClr val="tx1">
                    <a:alpha val="50000"/>
                  </a:schemeClr>
                </a:outerShdw>
              </a:effectLst>
              <a:latin typeface="+mj-lt"/>
            </a:rPr>
            <a:t> 03</a:t>
          </a:r>
        </a:p>
      </dgm:t>
    </dgm:pt>
    <dgm:pt modelId="{862AAE39-3AAD-40E3-BA20-90187BD73242}" type="parTrans" cxnId="{53239C96-427C-420B-95DC-546F3B30ED65}">
      <dgm:prSet/>
      <dgm:spPr/>
      <dgm:t>
        <a:bodyPr rtlCol="0"/>
        <a:lstStyle/>
        <a:p>
          <a:pPr rtl="0"/>
          <a:endParaRPr lang="fr-FR" noProof="0" dirty="0"/>
        </a:p>
      </dgm:t>
    </dgm:pt>
    <dgm:pt modelId="{9B090D9D-470E-46E2-AABB-0368A52481AA}" type="sibTrans" cxnId="{53239C96-427C-420B-95DC-546F3B30ED65}">
      <dgm:prSet/>
      <dgm:spPr/>
      <dgm:t>
        <a:bodyPr rtlCol="0"/>
        <a:lstStyle/>
        <a:p>
          <a:pPr rtl="0"/>
          <a:endParaRPr lang="fr-FR" noProof="0" dirty="0"/>
        </a:p>
      </dgm:t>
    </dgm:pt>
    <dgm:pt modelId="{4A6BB192-9983-4F48-BBC5-6E384EED7EC5}">
      <dgm:prSet phldrT="[Text]" custT="1"/>
      <dgm:spPr/>
      <dgm:t>
        <a:bodyPr lIns="108000" tIns="648000" rIns="288000" rtlCol="0" anchor="t" anchorCtr="0"/>
        <a:lstStyle/>
        <a:p>
          <a:pPr rtl="0">
            <a:lnSpc>
              <a:spcPts val="1500"/>
            </a:lnSpc>
          </a:pPr>
          <a:r>
            <a:rPr lang="fr-FR" sz="1200" b="0" i="0" dirty="0"/>
            <a:t>Sentence </a:t>
          </a:r>
          <a:r>
            <a:rPr lang="fr-FR" sz="1200" b="0" i="0" dirty="0" err="1"/>
            <a:t>Tokenization</a:t>
          </a:r>
          <a:r>
            <a:rPr lang="fr-FR" sz="1200" b="0" i="0" dirty="0"/>
            <a:t>:</a:t>
          </a:r>
          <a:r>
            <a:rPr lang="en-US" sz="1200" b="0" i="0" dirty="0"/>
            <a:t>Tokenize the text into sentences using a sentence tokenizer.</a:t>
          </a:r>
        </a:p>
        <a:p>
          <a:pPr rtl="0">
            <a:lnSpc>
              <a:spcPts val="1500"/>
            </a:lnSpc>
          </a:pPr>
          <a:r>
            <a:rPr lang="fr-FR" sz="1200" b="0" i="0" dirty="0"/>
            <a:t>Sentence </a:t>
          </a:r>
          <a:r>
            <a:rPr lang="fr-FR" sz="1200" b="0" i="0" dirty="0" err="1"/>
            <a:t>Similarity</a:t>
          </a:r>
          <a:r>
            <a:rPr lang="fr-FR" sz="1200" b="0" i="0" dirty="0"/>
            <a:t> </a:t>
          </a:r>
          <a:r>
            <a:rPr lang="fr-FR" sz="1200" b="0" i="0" dirty="0" err="1"/>
            <a:t>Calculation:measures</a:t>
          </a:r>
          <a:r>
            <a:rPr lang="fr-FR" sz="1200" b="0" i="0" dirty="0"/>
            <a:t> the </a:t>
          </a:r>
          <a:r>
            <a:rPr lang="fr-FR" sz="1200" b="0" i="0" dirty="0" err="1"/>
            <a:t>similarity</a:t>
          </a:r>
          <a:r>
            <a:rPr lang="fr-FR" sz="1200" b="0" i="0" dirty="0"/>
            <a:t> in </a:t>
          </a:r>
          <a:r>
            <a:rPr lang="fr-FR" sz="1200" b="0" i="0" dirty="0" err="1"/>
            <a:t>meaning</a:t>
          </a:r>
          <a:endParaRPr lang="fr-FR" sz="1200" noProof="0" dirty="0">
            <a:solidFill>
              <a:schemeClr val="tx2"/>
            </a:solidFill>
          </a:endParaRPr>
        </a:p>
      </dgm:t>
    </dgm:pt>
    <dgm:pt modelId="{230A6E4A-6CED-4DC0-AEFE-6859FE07B658}" type="parTrans" cxnId="{E3115EEA-DE9C-4F06-B8B3-BEB263D5F2B1}">
      <dgm:prSet/>
      <dgm:spPr/>
      <dgm:t>
        <a:bodyPr rtlCol="0"/>
        <a:lstStyle/>
        <a:p>
          <a:pPr rtl="0"/>
          <a:endParaRPr lang="fr-FR" noProof="0" dirty="0"/>
        </a:p>
      </dgm:t>
    </dgm:pt>
    <dgm:pt modelId="{0B568EC2-5D2A-4B00-8047-B7832F245B44}" type="sibTrans" cxnId="{E3115EEA-DE9C-4F06-B8B3-BEB263D5F2B1}">
      <dgm:prSet/>
      <dgm:spPr/>
      <dgm:t>
        <a:bodyPr rtlCol="0"/>
        <a:lstStyle/>
        <a:p>
          <a:pPr rtl="0"/>
          <a:endParaRPr lang="fr-FR" noProof="0" dirty="0"/>
        </a:p>
      </dgm:t>
    </dgm:pt>
    <dgm:pt modelId="{D07AD3FD-84FF-467E-9693-752776549C61}">
      <dgm:prSet phldrT="[Text]"/>
      <dgm:spPr>
        <a:solidFill>
          <a:schemeClr val="accent2"/>
        </a:solidFill>
        <a:ln>
          <a:solidFill>
            <a:schemeClr val="accent2"/>
          </a:solidFill>
        </a:ln>
      </dgm:spPr>
      <dgm:t>
        <a:bodyPr rtlCol="0"/>
        <a:lstStyle/>
        <a:p>
          <a:pPr rtl="0"/>
          <a:r>
            <a:rPr lang="fr-FR" b="1" noProof="0" dirty="0" err="1">
              <a:effectLst>
                <a:outerShdw blurRad="50800" dist="38100" dir="2700000" algn="tl" rotWithShape="0">
                  <a:schemeClr val="tx1">
                    <a:alpha val="50000"/>
                  </a:schemeClr>
                </a:outerShdw>
              </a:effectLst>
              <a:latin typeface="+mj-lt"/>
            </a:rPr>
            <a:t>Step</a:t>
          </a:r>
          <a:r>
            <a:rPr lang="fr-FR" b="1" noProof="0" dirty="0">
              <a:effectLst>
                <a:outerShdw blurRad="50800" dist="38100" dir="2700000" algn="tl" rotWithShape="0">
                  <a:schemeClr val="tx1">
                    <a:alpha val="50000"/>
                  </a:schemeClr>
                </a:outerShdw>
              </a:effectLst>
              <a:latin typeface="+mj-lt"/>
            </a:rPr>
            <a:t> 02</a:t>
          </a:r>
        </a:p>
      </dgm:t>
    </dgm:pt>
    <dgm:pt modelId="{A8C9B7A9-BC2A-4753-B7F0-F2E361D95520}" type="sibTrans" cxnId="{55492768-9A5E-4F74-AC7C-959C5C24EFD3}">
      <dgm:prSet/>
      <dgm:spPr/>
      <dgm:t>
        <a:bodyPr rtlCol="0"/>
        <a:lstStyle/>
        <a:p>
          <a:pPr rtl="0"/>
          <a:endParaRPr lang="fr-FR" noProof="0" dirty="0"/>
        </a:p>
      </dgm:t>
    </dgm:pt>
    <dgm:pt modelId="{7B691773-F524-4FAD-A272-BDF0B0C4370A}" type="parTrans" cxnId="{55492768-9A5E-4F74-AC7C-959C5C24EFD3}">
      <dgm:prSet/>
      <dgm:spPr/>
      <dgm:t>
        <a:bodyPr rtlCol="0"/>
        <a:lstStyle/>
        <a:p>
          <a:pPr rtl="0"/>
          <a:endParaRPr lang="fr-FR" noProof="0" dirty="0"/>
        </a:p>
      </dgm:t>
    </dgm:pt>
    <dgm:pt modelId="{32CCB050-072A-41BF-BE1B-388CF53E5629}">
      <dgm:prSet/>
      <dgm:spPr>
        <a:solidFill>
          <a:schemeClr val="accent4"/>
        </a:solidFill>
        <a:ln>
          <a:solidFill>
            <a:schemeClr val="accent4"/>
          </a:solidFill>
        </a:ln>
      </dgm:spPr>
      <dgm:t>
        <a:bodyPr rtlCol="0"/>
        <a:lstStyle/>
        <a:p>
          <a:pPr rtl="0"/>
          <a:r>
            <a:rPr lang="fr-FR" b="1" noProof="0" dirty="0" err="1">
              <a:effectLst>
                <a:outerShdw blurRad="50800" dist="38100" dir="2700000" algn="tl" rotWithShape="0">
                  <a:schemeClr val="tx1">
                    <a:alpha val="50000"/>
                  </a:schemeClr>
                </a:outerShdw>
              </a:effectLst>
              <a:latin typeface="+mj-lt"/>
            </a:rPr>
            <a:t>Step</a:t>
          </a:r>
          <a:r>
            <a:rPr lang="fr-FR" b="1" noProof="0" dirty="0">
              <a:effectLst>
                <a:outerShdw blurRad="50800" dist="38100" dir="2700000" algn="tl" rotWithShape="0">
                  <a:schemeClr val="tx1">
                    <a:alpha val="50000"/>
                  </a:schemeClr>
                </a:outerShdw>
              </a:effectLst>
              <a:latin typeface="+mj-lt"/>
            </a:rPr>
            <a:t> 04</a:t>
          </a:r>
        </a:p>
      </dgm:t>
    </dgm:pt>
    <dgm:pt modelId="{B301371B-A53D-4B79-8B8D-7B304894442B}" type="parTrans" cxnId="{042E0AE1-6450-410A-B96E-AFBADB139BEA}">
      <dgm:prSet/>
      <dgm:spPr/>
      <dgm:t>
        <a:bodyPr rtlCol="0"/>
        <a:lstStyle/>
        <a:p>
          <a:pPr rtl="0"/>
          <a:endParaRPr lang="fr-FR" noProof="0" dirty="0"/>
        </a:p>
      </dgm:t>
    </dgm:pt>
    <dgm:pt modelId="{BF05D8EE-4413-4737-8721-DAF10D6CAB04}" type="sibTrans" cxnId="{042E0AE1-6450-410A-B96E-AFBADB139BEA}">
      <dgm:prSet/>
      <dgm:spPr/>
      <dgm:t>
        <a:bodyPr rtlCol="0"/>
        <a:lstStyle/>
        <a:p>
          <a:pPr rtl="0"/>
          <a:endParaRPr lang="fr-FR" noProof="0" dirty="0"/>
        </a:p>
      </dgm:t>
    </dgm:pt>
    <dgm:pt modelId="{9E838AE2-4659-4603-ABC8-58DF4222C0D4}">
      <dgm:prSet/>
      <dgm:spPr>
        <a:solidFill>
          <a:schemeClr val="accent5"/>
        </a:solidFill>
        <a:ln>
          <a:solidFill>
            <a:schemeClr val="accent5"/>
          </a:solidFill>
        </a:ln>
      </dgm:spPr>
      <dgm:t>
        <a:bodyPr rtlCol="0"/>
        <a:lstStyle/>
        <a:p>
          <a:pPr rtl="0"/>
          <a:r>
            <a:rPr lang="fr-FR" b="1" noProof="0" dirty="0" err="1">
              <a:effectLst>
                <a:outerShdw blurRad="50800" dist="38100" dir="2700000" algn="tl" rotWithShape="0">
                  <a:schemeClr val="tx1">
                    <a:alpha val="50000"/>
                  </a:schemeClr>
                </a:outerShdw>
              </a:effectLst>
              <a:latin typeface="+mj-lt"/>
            </a:rPr>
            <a:t>Step</a:t>
          </a:r>
          <a:r>
            <a:rPr lang="fr-FR" b="1" noProof="0" dirty="0">
              <a:effectLst>
                <a:outerShdw blurRad="50800" dist="38100" dir="2700000" algn="tl" rotWithShape="0">
                  <a:schemeClr val="tx1">
                    <a:alpha val="50000"/>
                  </a:schemeClr>
                </a:outerShdw>
              </a:effectLst>
              <a:latin typeface="+mj-lt"/>
            </a:rPr>
            <a:t> 05</a:t>
          </a:r>
        </a:p>
      </dgm:t>
    </dgm:pt>
    <dgm:pt modelId="{5FC53805-9431-4BC8-ADB9-DABF59DE31C7}" type="parTrans" cxnId="{CF54291C-AAFD-4FA4-9A16-20CE892BA907}">
      <dgm:prSet/>
      <dgm:spPr/>
      <dgm:t>
        <a:bodyPr rtlCol="0"/>
        <a:lstStyle/>
        <a:p>
          <a:pPr rtl="0"/>
          <a:endParaRPr lang="fr-FR" noProof="0" dirty="0"/>
        </a:p>
      </dgm:t>
    </dgm:pt>
    <dgm:pt modelId="{61F1BCD3-232D-4C03-B56C-182BCB6108CD}" type="sibTrans" cxnId="{CF54291C-AAFD-4FA4-9A16-20CE892BA907}">
      <dgm:prSet/>
      <dgm:spPr/>
      <dgm:t>
        <a:bodyPr rtlCol="0"/>
        <a:lstStyle/>
        <a:p>
          <a:pPr rtl="0"/>
          <a:endParaRPr lang="fr-FR" noProof="0" dirty="0"/>
        </a:p>
      </dgm:t>
    </dgm:pt>
    <dgm:pt modelId="{C8E903CE-0CFD-4D68-A857-80E14557005E}">
      <dgm:prSet custT="1"/>
      <dgm:spPr/>
      <dgm:t>
        <a:bodyPr/>
        <a:lstStyle/>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r>
            <a:rPr lang="fr-FR" sz="1200" b="0" i="0" kern="1200" dirty="0" err="1"/>
            <a:t>Generate</a:t>
          </a:r>
          <a:r>
            <a:rPr lang="fr-FR" sz="1200" b="0" i="0" kern="1200" dirty="0"/>
            <a:t> </a:t>
          </a:r>
          <a:r>
            <a:rPr lang="fr-FR" sz="1200" b="0" i="0" kern="1200" dirty="0" err="1"/>
            <a:t>Summary</a:t>
          </a:r>
          <a:r>
            <a:rPr lang="fr-FR" sz="1200" b="0" i="0" kern="1200" dirty="0"/>
            <a:t>:</a:t>
          </a:r>
          <a:r>
            <a:rPr lang="en-US" sz="1200" b="0" i="0" kern="1200" dirty="0"/>
            <a:t>Concatenate the selected sentences to form the final summary,</a:t>
          </a:r>
        </a:p>
        <a:p>
          <a:pPr marL="0" lvl="0" indent="0" algn="l" defTabSz="533400">
            <a:lnSpc>
              <a:spcPts val="1500"/>
            </a:lnSpc>
            <a:spcBef>
              <a:spcPct val="0"/>
            </a:spcBef>
            <a:spcAft>
              <a:spcPts val="0"/>
            </a:spcAft>
          </a:pPr>
          <a:r>
            <a:rPr lang="fr-FR" sz="1200" b="0" i="0" kern="1200" dirty="0"/>
            <a:t>User Interface:</a:t>
          </a:r>
          <a:r>
            <a:rPr lang="en-US" sz="1200" b="0" i="0" kern="1200" dirty="0"/>
            <a:t>Develop a user interface that allows users to input text and view the generated summary. </a:t>
          </a:r>
          <a:endParaRPr lang="fr-FR" sz="1200" b="0" i="0" kern="1200" dirty="0"/>
        </a:p>
        <a:p>
          <a:pPr marL="0" lvl="0" indent="0" algn="l" defTabSz="533400">
            <a:lnSpc>
              <a:spcPts val="1500"/>
            </a:lnSpc>
            <a:spcBef>
              <a:spcPct val="0"/>
            </a:spcBef>
            <a:spcAft>
              <a:spcPts val="0"/>
            </a:spcAft>
          </a:pPr>
          <a:endParaRPr lang="en-US" sz="1200" b="0" i="0" kern="1200" dirty="0"/>
        </a:p>
        <a:p>
          <a:pPr marL="0" lvl="0" indent="0" algn="l" defTabSz="533400">
            <a:lnSpc>
              <a:spcPts val="1500"/>
            </a:lnSpc>
            <a:spcBef>
              <a:spcPct val="0"/>
            </a:spcBef>
            <a:spcAft>
              <a:spcPts val="0"/>
            </a:spcAft>
          </a:pPr>
          <a:endParaRPr lang="fr-FR" sz="1200" kern="1200" noProof="0" dirty="0">
            <a:solidFill>
              <a:srgbClr val="666666"/>
            </a:solidFill>
            <a:latin typeface="+mn-lt"/>
            <a:ea typeface="+mn-ea"/>
            <a:cs typeface="+mn-cs"/>
          </a:endParaRPr>
        </a:p>
      </dgm:t>
    </dgm:pt>
    <dgm:pt modelId="{D5890537-0D77-4DA1-A100-62C393623468}" type="parTrans" cxnId="{17BD67AD-4331-49EC-BC4A-29404E891597}">
      <dgm:prSet/>
      <dgm:spPr/>
      <dgm:t>
        <a:bodyPr rtlCol="0"/>
        <a:lstStyle/>
        <a:p>
          <a:pPr rtl="0"/>
          <a:endParaRPr lang="fr-FR" noProof="0" dirty="0"/>
        </a:p>
      </dgm:t>
    </dgm:pt>
    <dgm:pt modelId="{862799CE-00F4-4DD6-894E-A487503F8DE6}" type="sibTrans" cxnId="{17BD67AD-4331-49EC-BC4A-29404E891597}">
      <dgm:prSet/>
      <dgm:spPr/>
      <dgm:t>
        <a:bodyPr rtlCol="0"/>
        <a:lstStyle/>
        <a:p>
          <a:pPr rtl="0"/>
          <a:endParaRPr lang="fr-FR" noProof="0" dirty="0"/>
        </a:p>
      </dgm:t>
    </dgm:pt>
    <dgm:pt modelId="{04A40292-9119-41B2-B968-7B651F20675D}">
      <dgm:prSet custT="1"/>
      <dgm:spPr/>
      <dgm:t>
        <a:bodyPr/>
        <a:lstStyle/>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endParaRPr lang="fr-FR" sz="1200" b="0" i="0" kern="1200" dirty="0"/>
        </a:p>
        <a:p>
          <a:pPr marL="0" lvl="0" indent="0" algn="l" defTabSz="533400">
            <a:lnSpc>
              <a:spcPts val="1500"/>
            </a:lnSpc>
            <a:spcBef>
              <a:spcPct val="0"/>
            </a:spcBef>
            <a:spcAft>
              <a:spcPts val="0"/>
            </a:spcAft>
          </a:pPr>
          <a:r>
            <a:rPr lang="fr-FR" sz="1200" b="0" i="0" kern="1200" dirty="0"/>
            <a:t>Sentence </a:t>
          </a:r>
          <a:r>
            <a:rPr lang="fr-FR" sz="1200" b="0" i="0" kern="1200" dirty="0" err="1"/>
            <a:t>Ranking</a:t>
          </a:r>
          <a:r>
            <a:rPr lang="fr-FR" sz="1200" b="0" i="0" kern="1200" dirty="0"/>
            <a:t>:</a:t>
          </a:r>
          <a:r>
            <a:rPr lang="en-US" sz="1200" b="0" i="0" kern="1200" dirty="0"/>
            <a:t>Rank the sentences based on their similarity scores.</a:t>
          </a:r>
        </a:p>
        <a:p>
          <a:pPr marL="0" lvl="0" indent="0" algn="l" defTabSz="533400">
            <a:lnSpc>
              <a:spcPts val="1500"/>
            </a:lnSpc>
            <a:spcBef>
              <a:spcPct val="0"/>
            </a:spcBef>
            <a:spcAft>
              <a:spcPts val="0"/>
            </a:spcAft>
          </a:pPr>
          <a:r>
            <a:rPr lang="fr-FR" sz="1200" b="0" i="0" kern="1200" dirty="0"/>
            <a:t>Select Top Sentences:</a:t>
          </a:r>
          <a:r>
            <a:rPr lang="en-US" sz="1200" b="0" i="0" kern="1200" dirty="0"/>
            <a:t>top-ranked sentences based on a predefined threshold or a fixed number of sentences.</a:t>
          </a:r>
          <a:endParaRPr lang="fr-FR" sz="1200" kern="1200" noProof="0" dirty="0">
            <a:solidFill>
              <a:srgbClr val="666666"/>
            </a:solidFill>
            <a:latin typeface="+mn-lt"/>
            <a:ea typeface="+mn-ea"/>
            <a:cs typeface="+mn-cs"/>
          </a:endParaRPr>
        </a:p>
      </dgm:t>
    </dgm:pt>
    <dgm:pt modelId="{B4C4972A-0898-484E-AF78-D5D7E0F991F2}" type="sibTrans" cxnId="{1D6C5464-DE30-4BEC-9E27-B2C179C39CC4}">
      <dgm:prSet/>
      <dgm:spPr/>
      <dgm:t>
        <a:bodyPr rtlCol="0"/>
        <a:lstStyle/>
        <a:p>
          <a:pPr rtl="0"/>
          <a:endParaRPr lang="fr-FR" noProof="0" dirty="0"/>
        </a:p>
      </dgm:t>
    </dgm:pt>
    <dgm:pt modelId="{70078FF1-F2A9-4A6B-88D1-8CF3595EFE73}" type="parTrans" cxnId="{1D6C5464-DE30-4BEC-9E27-B2C179C39CC4}">
      <dgm:prSet/>
      <dgm:spPr/>
      <dgm:t>
        <a:bodyPr rtlCol="0"/>
        <a:lstStyle/>
        <a:p>
          <a:pPr rtl="0"/>
          <a:endParaRPr lang="fr-FR"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62456-F732-4CD6-B4DC-6D2030E3737A}" type="doc">
      <dgm:prSet loTypeId="urn:microsoft.com/office/officeart/2009/3/layout/CircleRelationship" loCatId="relationship" qsTypeId="urn:microsoft.com/office/officeart/2005/8/quickstyle/simple1" qsCatId="simple" csTypeId="urn:microsoft.com/office/officeart/2005/8/colors/accent0_3" csCatId="mainScheme" phldr="1"/>
      <dgm:spPr/>
      <dgm:t>
        <a:bodyPr rtlCol="0"/>
        <a:lstStyle/>
        <a:p>
          <a:pPr rtl="0"/>
          <a:endParaRPr lang="en-US"/>
        </a:p>
      </dgm:t>
    </dgm:pt>
    <dgm:pt modelId="{FC18BA32-16EC-403F-897A-513D1BC0ABC8}">
      <dgm:prSet phldrT="[Text]"/>
      <dgm:spPr>
        <a:blipFill dpi="0" rotWithShape="0">
          <a:blip xmlns:r="http://schemas.openxmlformats.org/officeDocument/2006/relationships" r:embed="rId1">
            <a:extLst>
              <a:ext uri="{BEBA8EAE-BF5A-486C-A8C5-ECC9F3942E4B}">
                <a14:imgProps xmlns:a14="http://schemas.microsoft.com/office/drawing/2010/main">
                  <a14:imgLayer r:embed="rId2">
                    <a14:imgEffect>
                      <a14:artisticCutout/>
                    </a14:imgEffect>
                  </a14:imgLayer>
                </a14:imgProps>
              </a:ext>
            </a:extLst>
          </a:blip>
          <a:srcRect/>
          <a:stretch>
            <a:fillRect/>
          </a:stretch>
        </a:blipFill>
      </dgm:spPr>
      <dgm:t>
        <a:bodyPr rtlCol="0"/>
        <a:lstStyle/>
        <a:p>
          <a:pPr rtl="0"/>
          <a:r>
            <a:rPr lang="fr-FR" b="0" i="0" dirty="0" err="1"/>
            <a:t>Text</a:t>
          </a:r>
          <a:r>
            <a:rPr lang="fr-FR" b="0" i="0" dirty="0"/>
            <a:t> </a:t>
          </a:r>
          <a:r>
            <a:rPr lang="fr-FR" b="0" i="0" dirty="0" err="1"/>
            <a:t>Summarization</a:t>
          </a:r>
          <a:r>
            <a:rPr lang="fr-FR" b="0" i="0" dirty="0"/>
            <a:t> </a:t>
          </a:r>
          <a:r>
            <a:rPr lang="fr-FR" b="0" i="0" dirty="0" err="1"/>
            <a:t>Algorithm</a:t>
          </a:r>
          <a:endParaRPr lang="fr-FR" noProof="0" dirty="0"/>
        </a:p>
      </dgm:t>
      <dgm:extLst>
        <a:ext uri="{E40237B7-FDA0-4F09-8148-C483321AD2D9}">
          <dgm14:cNvPr xmlns:dgm14="http://schemas.microsoft.com/office/drawing/2010/diagram" id="0" name="" descr="Water"/>
        </a:ext>
      </dgm:extLst>
    </dgm:pt>
    <dgm:pt modelId="{D8B2C7ED-FF36-4DE6-B32C-9BF4772B9C7E}" type="parTrans" cxnId="{31AD2AFE-B651-466F-A016-6041410DBBDB}">
      <dgm:prSet/>
      <dgm:spPr/>
      <dgm:t>
        <a:bodyPr rtlCol="0"/>
        <a:lstStyle/>
        <a:p>
          <a:pPr rtl="0"/>
          <a:endParaRPr lang="fr-FR" noProof="0" dirty="0"/>
        </a:p>
      </dgm:t>
    </dgm:pt>
    <dgm:pt modelId="{6C1A82BC-A1BA-4C36-B831-906FC8C72196}" type="sibTrans" cxnId="{31AD2AFE-B651-466F-A016-6041410DBBDB}">
      <dgm:prSet/>
      <dgm:spPr/>
      <dgm:t>
        <a:bodyPr rtlCol="0"/>
        <a:lstStyle/>
        <a:p>
          <a:pPr rtl="0"/>
          <a:endParaRPr lang="fr-FR" noProof="0" dirty="0"/>
        </a:p>
      </dgm:t>
    </dgm:pt>
    <dgm:pt modelId="{21FED06C-C742-4AA0-BC8C-4C6DEF6D704F}">
      <dgm:prSet phldrT="[Text]"/>
      <dgm:spPr/>
      <dgm:t>
        <a:bodyPr rtlCol="0"/>
        <a:lstStyle/>
        <a:p>
          <a:pPr rtl="0"/>
          <a:r>
            <a:rPr lang="fr-FR" noProof="0" dirty="0"/>
            <a:t>NLP</a:t>
          </a:r>
        </a:p>
      </dgm:t>
    </dgm:pt>
    <dgm:pt modelId="{8CE39520-8132-4691-A515-463FF2CA2CC9}" type="parTrans" cxnId="{72A92452-8DA2-4A7E-8AED-4C6FE4B343C3}">
      <dgm:prSet/>
      <dgm:spPr/>
      <dgm:t>
        <a:bodyPr rtlCol="0"/>
        <a:lstStyle/>
        <a:p>
          <a:pPr rtl="0"/>
          <a:endParaRPr lang="fr-FR" noProof="0" dirty="0"/>
        </a:p>
      </dgm:t>
    </dgm:pt>
    <dgm:pt modelId="{CB7AA1FD-EE43-4869-B1C5-ECF33083DABD}" type="sibTrans" cxnId="{72A92452-8DA2-4A7E-8AED-4C6FE4B343C3}">
      <dgm:prSet/>
      <dgm:spPr/>
      <dgm:t>
        <a:bodyPr rtlCol="0"/>
        <a:lstStyle/>
        <a:p>
          <a:pPr rtl="0"/>
          <a:endParaRPr lang="fr-FR" noProof="0" dirty="0"/>
        </a:p>
      </dgm:t>
    </dgm:pt>
    <dgm:pt modelId="{6D0AAD6F-17D6-4649-B50E-551056261318}">
      <dgm:prSet phldrT="[Text]"/>
      <dgm:spPr/>
      <dgm:t>
        <a:bodyPr rtlCol="0"/>
        <a:lstStyle/>
        <a:p>
          <a:pPr rtl="0"/>
          <a:r>
            <a:rPr lang="fr-FR" noProof="0" dirty="0"/>
            <a:t>AI</a:t>
          </a:r>
        </a:p>
      </dgm:t>
    </dgm:pt>
    <dgm:pt modelId="{45E8C663-5460-49C5-9878-CF7EDD454560}" type="parTrans" cxnId="{4028CB83-D8E9-4027-A599-71C5ADB20D01}">
      <dgm:prSet/>
      <dgm:spPr/>
      <dgm:t>
        <a:bodyPr rtlCol="0"/>
        <a:lstStyle/>
        <a:p>
          <a:pPr rtl="0"/>
          <a:endParaRPr lang="fr-FR" noProof="0" dirty="0"/>
        </a:p>
      </dgm:t>
    </dgm:pt>
    <dgm:pt modelId="{332130A5-8D0C-4ADD-93A6-3DF5130AAA0E}" type="sibTrans" cxnId="{4028CB83-D8E9-4027-A599-71C5ADB20D01}">
      <dgm:prSet/>
      <dgm:spPr/>
      <dgm:t>
        <a:bodyPr rtlCol="0"/>
        <a:lstStyle/>
        <a:p>
          <a:pPr rtl="0"/>
          <a:endParaRPr lang="fr-FR" noProof="0" dirty="0"/>
        </a:p>
      </dgm:t>
    </dgm:pt>
    <dgm:pt modelId="{04A2DBB9-B137-4968-A768-08C7FD713A3D}">
      <dgm:prSet phldrT="[Text]"/>
      <dgm:spPr/>
      <dgm:t>
        <a:bodyPr rtlCol="0"/>
        <a:lstStyle/>
        <a:p>
          <a:pPr rtl="0"/>
          <a:r>
            <a:rPr lang="fr-FR" noProof="0" dirty="0"/>
            <a:t>Machine </a:t>
          </a:r>
          <a:r>
            <a:rPr lang="fr-FR" noProof="0" dirty="0" err="1"/>
            <a:t>learning</a:t>
          </a:r>
          <a:endParaRPr lang="fr-FR" noProof="0" dirty="0"/>
        </a:p>
      </dgm:t>
    </dgm:pt>
    <dgm:pt modelId="{D3BE6F6F-DC8B-4498-AB94-FE962FA795CF}" type="parTrans" cxnId="{0F8E57F9-4689-40CE-8319-C5E5EE004A54}">
      <dgm:prSet/>
      <dgm:spPr/>
      <dgm:t>
        <a:bodyPr rtlCol="0"/>
        <a:lstStyle/>
        <a:p>
          <a:pPr rtl="0"/>
          <a:endParaRPr lang="fr-FR" noProof="0" dirty="0"/>
        </a:p>
      </dgm:t>
    </dgm:pt>
    <dgm:pt modelId="{55FFF356-4A6A-4E4D-ABA2-DE204ECE49E9}" type="sibTrans" cxnId="{0F8E57F9-4689-40CE-8319-C5E5EE004A54}">
      <dgm:prSet/>
      <dgm:spPr/>
      <dgm:t>
        <a:bodyPr rtlCol="0"/>
        <a:lstStyle/>
        <a:p>
          <a:pPr rtl="0"/>
          <a:endParaRPr lang="fr-FR" noProof="0" dirty="0"/>
        </a:p>
      </dgm:t>
    </dgm:pt>
    <dgm:pt modelId="{83CE32C8-A089-4390-BD9C-A03B87744950}" type="pres">
      <dgm:prSet presAssocID="{5DF62456-F732-4CD6-B4DC-6D2030E3737A}" presName="Name0" presStyleCnt="0">
        <dgm:presLayoutVars>
          <dgm:chMax val="1"/>
          <dgm:chPref val="1"/>
        </dgm:presLayoutVars>
      </dgm:prSet>
      <dgm:spPr/>
    </dgm:pt>
    <dgm:pt modelId="{6D86DC86-C032-45EC-AA5F-288BD18291D4}" type="pres">
      <dgm:prSet presAssocID="{FC18BA32-16EC-403F-897A-513D1BC0ABC8}" presName="Parent" presStyleLbl="node0" presStyleIdx="0" presStyleCnt="1">
        <dgm:presLayoutVars>
          <dgm:chMax val="5"/>
          <dgm:chPref val="5"/>
        </dgm:presLayoutVars>
      </dgm:prSet>
      <dgm:spPr/>
    </dgm:pt>
    <dgm:pt modelId="{2B4AFB26-0CC2-46E9-839E-E348A310D580}" type="pres">
      <dgm:prSet presAssocID="{FC18BA32-16EC-403F-897A-513D1BC0ABC8}" presName="Accent1" presStyleLbl="node1" presStyleIdx="0" presStyleCnt="15"/>
      <dgm:spPr/>
    </dgm:pt>
    <dgm:pt modelId="{AC78D3B8-FC8D-40D4-92C3-24C54F454117}" type="pres">
      <dgm:prSet presAssocID="{FC18BA32-16EC-403F-897A-513D1BC0ABC8}" presName="Accent2" presStyleLbl="node1" presStyleIdx="1" presStyleCnt="15"/>
      <dgm:spPr/>
    </dgm:pt>
    <dgm:pt modelId="{1B802FB0-56FB-49C2-A32C-2A57899A7830}" type="pres">
      <dgm:prSet presAssocID="{FC18BA32-16EC-403F-897A-513D1BC0ABC8}" presName="Accent3" presStyleLbl="node1" presStyleIdx="2" presStyleCnt="15"/>
      <dgm:spPr/>
    </dgm:pt>
    <dgm:pt modelId="{5BE99F0A-D19B-46B0-B375-CCFBF7D760B9}" type="pres">
      <dgm:prSet presAssocID="{FC18BA32-16EC-403F-897A-513D1BC0ABC8}" presName="Accent4" presStyleLbl="node1" presStyleIdx="3" presStyleCnt="15"/>
      <dgm:spPr/>
    </dgm:pt>
    <dgm:pt modelId="{E10A4C82-D332-4ACE-9D94-4D517B479C4D}" type="pres">
      <dgm:prSet presAssocID="{FC18BA32-16EC-403F-897A-513D1BC0ABC8}" presName="Accent5" presStyleLbl="node1" presStyleIdx="4" presStyleCnt="15"/>
      <dgm:spPr/>
    </dgm:pt>
    <dgm:pt modelId="{82513D74-D055-43AD-B88F-15A56E9E22A5}" type="pres">
      <dgm:prSet presAssocID="{FC18BA32-16EC-403F-897A-513D1BC0ABC8}" presName="Accent6" presStyleLbl="node1" presStyleIdx="5" presStyleCnt="15"/>
      <dgm:spPr/>
    </dgm:pt>
    <dgm:pt modelId="{A39D8F91-388E-461D-ADA8-55C5FAFDBE89}" type="pres">
      <dgm:prSet presAssocID="{21FED06C-C742-4AA0-BC8C-4C6DEF6D704F}" presName="Child1" presStyleLbl="node1" presStyleIdx="6" presStyleCnt="15" custLinFactNeighborX="-2683">
        <dgm:presLayoutVars>
          <dgm:chMax val="0"/>
          <dgm:chPref val="0"/>
        </dgm:presLayoutVars>
      </dgm:prSet>
      <dgm:spPr/>
    </dgm:pt>
    <dgm:pt modelId="{FA27A604-F885-422E-ABEB-A3340935A3A5}" type="pres">
      <dgm:prSet presAssocID="{21FED06C-C742-4AA0-BC8C-4C6DEF6D704F}" presName="Accent7" presStyleCnt="0"/>
      <dgm:spPr/>
    </dgm:pt>
    <dgm:pt modelId="{462ADFE8-E51F-4BBE-9BD7-96247D3A5920}" type="pres">
      <dgm:prSet presAssocID="{21FED06C-C742-4AA0-BC8C-4C6DEF6D704F}" presName="AccentHold1" presStyleLbl="node1" presStyleIdx="7" presStyleCnt="15"/>
      <dgm:spPr/>
    </dgm:pt>
    <dgm:pt modelId="{BFFB875A-9CE0-440B-9464-FA22E834B718}" type="pres">
      <dgm:prSet presAssocID="{21FED06C-C742-4AA0-BC8C-4C6DEF6D704F}" presName="Accent8" presStyleCnt="0"/>
      <dgm:spPr/>
    </dgm:pt>
    <dgm:pt modelId="{8A9F7D4C-451C-4B83-A0EF-199C9A49D3B8}" type="pres">
      <dgm:prSet presAssocID="{21FED06C-C742-4AA0-BC8C-4C6DEF6D704F}" presName="AccentHold2" presStyleLbl="node1" presStyleIdx="8" presStyleCnt="15"/>
      <dgm:spPr/>
    </dgm:pt>
    <dgm:pt modelId="{C6820463-80F7-4F1A-B330-07A253175E29}" type="pres">
      <dgm:prSet presAssocID="{6D0AAD6F-17D6-4649-B50E-551056261318}" presName="Child2" presStyleLbl="node1" presStyleIdx="9" presStyleCnt="15">
        <dgm:presLayoutVars>
          <dgm:chMax val="0"/>
          <dgm:chPref val="0"/>
        </dgm:presLayoutVars>
      </dgm:prSet>
      <dgm:spPr/>
    </dgm:pt>
    <dgm:pt modelId="{2F130D01-9ABD-4263-AA6B-46E965DD528B}" type="pres">
      <dgm:prSet presAssocID="{6D0AAD6F-17D6-4649-B50E-551056261318}" presName="Accent9" presStyleCnt="0"/>
      <dgm:spPr/>
    </dgm:pt>
    <dgm:pt modelId="{7D698589-EDC6-4343-9A4E-99137502804C}" type="pres">
      <dgm:prSet presAssocID="{6D0AAD6F-17D6-4649-B50E-551056261318}" presName="AccentHold1" presStyleLbl="node1" presStyleIdx="10" presStyleCnt="15"/>
      <dgm:spPr/>
    </dgm:pt>
    <dgm:pt modelId="{689C1FDC-551E-4827-A304-CA0AF0106F35}" type="pres">
      <dgm:prSet presAssocID="{6D0AAD6F-17D6-4649-B50E-551056261318}" presName="Accent10" presStyleCnt="0"/>
      <dgm:spPr/>
    </dgm:pt>
    <dgm:pt modelId="{13B0DE97-CF1D-4C76-8EDC-5782FB43835C}" type="pres">
      <dgm:prSet presAssocID="{6D0AAD6F-17D6-4649-B50E-551056261318}" presName="AccentHold2" presStyleLbl="node1" presStyleIdx="11" presStyleCnt="15"/>
      <dgm:spPr/>
    </dgm:pt>
    <dgm:pt modelId="{02FFFD4B-E287-4121-BDF6-C0DFE4B89ECE}" type="pres">
      <dgm:prSet presAssocID="{6D0AAD6F-17D6-4649-B50E-551056261318}" presName="Accent11" presStyleCnt="0"/>
      <dgm:spPr/>
    </dgm:pt>
    <dgm:pt modelId="{C3D80937-6E77-4504-B17A-5A834B11CD25}" type="pres">
      <dgm:prSet presAssocID="{6D0AAD6F-17D6-4649-B50E-551056261318}" presName="AccentHold3" presStyleLbl="node1" presStyleIdx="12" presStyleCnt="15"/>
      <dgm:spPr/>
    </dgm:pt>
    <dgm:pt modelId="{657B8E7F-5931-443F-8727-631984BB8A75}" type="pres">
      <dgm:prSet presAssocID="{04A2DBB9-B137-4968-A768-08C7FD713A3D}" presName="Child3" presStyleLbl="node1" presStyleIdx="13" presStyleCnt="15">
        <dgm:presLayoutVars>
          <dgm:chMax val="0"/>
          <dgm:chPref val="0"/>
        </dgm:presLayoutVars>
      </dgm:prSet>
      <dgm:spPr/>
    </dgm:pt>
    <dgm:pt modelId="{287502CA-2EF5-46FD-A077-82BA156A0646}" type="pres">
      <dgm:prSet presAssocID="{04A2DBB9-B137-4968-A768-08C7FD713A3D}" presName="Accent12" presStyleCnt="0"/>
      <dgm:spPr/>
    </dgm:pt>
    <dgm:pt modelId="{53DDFCEA-CB46-459B-8AFB-CD63962481AB}" type="pres">
      <dgm:prSet presAssocID="{04A2DBB9-B137-4968-A768-08C7FD713A3D}" presName="AccentHold1" presStyleLbl="node1" presStyleIdx="14" presStyleCnt="15"/>
      <dgm:spPr/>
    </dgm:pt>
  </dgm:ptLst>
  <dgm:cxnLst>
    <dgm:cxn modelId="{CD690D2E-5958-412C-811F-B150A68F2F79}" type="presOf" srcId="{FC18BA32-16EC-403F-897A-513D1BC0ABC8}" destId="{6D86DC86-C032-45EC-AA5F-288BD18291D4}" srcOrd="0" destOrd="0" presId="urn:microsoft.com/office/officeart/2009/3/layout/CircleRelationship"/>
    <dgm:cxn modelId="{38651E67-5A39-4EB2-BB74-17D884D27CC6}" type="presOf" srcId="{04A2DBB9-B137-4968-A768-08C7FD713A3D}" destId="{657B8E7F-5931-443F-8727-631984BB8A75}" srcOrd="0" destOrd="0" presId="urn:microsoft.com/office/officeart/2009/3/layout/CircleRelationship"/>
    <dgm:cxn modelId="{72A92452-8DA2-4A7E-8AED-4C6FE4B343C3}" srcId="{FC18BA32-16EC-403F-897A-513D1BC0ABC8}" destId="{21FED06C-C742-4AA0-BC8C-4C6DEF6D704F}" srcOrd="0" destOrd="0" parTransId="{8CE39520-8132-4691-A515-463FF2CA2CC9}" sibTransId="{CB7AA1FD-EE43-4869-B1C5-ECF33083DABD}"/>
    <dgm:cxn modelId="{7A571F76-F314-4484-A08F-4A7A800F9E8B}" type="presOf" srcId="{5DF62456-F732-4CD6-B4DC-6D2030E3737A}" destId="{83CE32C8-A089-4390-BD9C-A03B87744950}" srcOrd="0" destOrd="0" presId="urn:microsoft.com/office/officeart/2009/3/layout/CircleRelationship"/>
    <dgm:cxn modelId="{4028CB83-D8E9-4027-A599-71C5ADB20D01}" srcId="{FC18BA32-16EC-403F-897A-513D1BC0ABC8}" destId="{6D0AAD6F-17D6-4649-B50E-551056261318}" srcOrd="1" destOrd="0" parTransId="{45E8C663-5460-49C5-9878-CF7EDD454560}" sibTransId="{332130A5-8D0C-4ADD-93A6-3DF5130AAA0E}"/>
    <dgm:cxn modelId="{57819191-0E3C-48E4-AE6A-0AC13812C967}" type="presOf" srcId="{6D0AAD6F-17D6-4649-B50E-551056261318}" destId="{C6820463-80F7-4F1A-B330-07A253175E29}" srcOrd="0" destOrd="0" presId="urn:microsoft.com/office/officeart/2009/3/layout/CircleRelationship"/>
    <dgm:cxn modelId="{30C94DBA-86E6-4E99-9A0D-6C39A6B335B8}" type="presOf" srcId="{21FED06C-C742-4AA0-BC8C-4C6DEF6D704F}" destId="{A39D8F91-388E-461D-ADA8-55C5FAFDBE89}" srcOrd="0" destOrd="0" presId="urn:microsoft.com/office/officeart/2009/3/layout/CircleRelationship"/>
    <dgm:cxn modelId="{0F8E57F9-4689-40CE-8319-C5E5EE004A54}" srcId="{FC18BA32-16EC-403F-897A-513D1BC0ABC8}" destId="{04A2DBB9-B137-4968-A768-08C7FD713A3D}" srcOrd="2" destOrd="0" parTransId="{D3BE6F6F-DC8B-4498-AB94-FE962FA795CF}" sibTransId="{55FFF356-4A6A-4E4D-ABA2-DE204ECE49E9}"/>
    <dgm:cxn modelId="{31AD2AFE-B651-466F-A016-6041410DBBDB}" srcId="{5DF62456-F732-4CD6-B4DC-6D2030E3737A}" destId="{FC18BA32-16EC-403F-897A-513D1BC0ABC8}" srcOrd="0" destOrd="0" parTransId="{D8B2C7ED-FF36-4DE6-B32C-9BF4772B9C7E}" sibTransId="{6C1A82BC-A1BA-4C36-B831-906FC8C72196}"/>
    <dgm:cxn modelId="{306251B8-97EA-4CB7-9ECB-C7702ED73E09}" type="presParOf" srcId="{83CE32C8-A089-4390-BD9C-A03B87744950}" destId="{6D86DC86-C032-45EC-AA5F-288BD18291D4}" srcOrd="0" destOrd="0" presId="urn:microsoft.com/office/officeart/2009/3/layout/CircleRelationship"/>
    <dgm:cxn modelId="{B7B77350-88A5-427D-A914-14CD7007DE69}" type="presParOf" srcId="{83CE32C8-A089-4390-BD9C-A03B87744950}" destId="{2B4AFB26-0CC2-46E9-839E-E348A310D580}" srcOrd="1" destOrd="0" presId="urn:microsoft.com/office/officeart/2009/3/layout/CircleRelationship"/>
    <dgm:cxn modelId="{F003C2BC-EAF6-49A8-9E9B-8E2B8B14754A}" type="presParOf" srcId="{83CE32C8-A089-4390-BD9C-A03B87744950}" destId="{AC78D3B8-FC8D-40D4-92C3-24C54F454117}" srcOrd="2" destOrd="0" presId="urn:microsoft.com/office/officeart/2009/3/layout/CircleRelationship"/>
    <dgm:cxn modelId="{64C494C1-A361-4249-AFAB-D45C60F2A8A8}" type="presParOf" srcId="{83CE32C8-A089-4390-BD9C-A03B87744950}" destId="{1B802FB0-56FB-49C2-A32C-2A57899A7830}" srcOrd="3" destOrd="0" presId="urn:microsoft.com/office/officeart/2009/3/layout/CircleRelationship"/>
    <dgm:cxn modelId="{A64FF3AC-7018-4DC9-BC2B-F0BA46E59BB7}" type="presParOf" srcId="{83CE32C8-A089-4390-BD9C-A03B87744950}" destId="{5BE99F0A-D19B-46B0-B375-CCFBF7D760B9}" srcOrd="4" destOrd="0" presId="urn:microsoft.com/office/officeart/2009/3/layout/CircleRelationship"/>
    <dgm:cxn modelId="{58715B5B-CDB8-4B41-A220-BA8CF0D6E547}" type="presParOf" srcId="{83CE32C8-A089-4390-BD9C-A03B87744950}" destId="{E10A4C82-D332-4ACE-9D94-4D517B479C4D}" srcOrd="5" destOrd="0" presId="urn:microsoft.com/office/officeart/2009/3/layout/CircleRelationship"/>
    <dgm:cxn modelId="{1F893A3A-40AB-4494-B271-EEB4D4A4E1DC}" type="presParOf" srcId="{83CE32C8-A089-4390-BD9C-A03B87744950}" destId="{82513D74-D055-43AD-B88F-15A56E9E22A5}" srcOrd="6" destOrd="0" presId="urn:microsoft.com/office/officeart/2009/3/layout/CircleRelationship"/>
    <dgm:cxn modelId="{D364A40C-0FFD-4A47-B890-5657840AB71F}" type="presParOf" srcId="{83CE32C8-A089-4390-BD9C-A03B87744950}" destId="{A39D8F91-388E-461D-ADA8-55C5FAFDBE89}" srcOrd="7" destOrd="0" presId="urn:microsoft.com/office/officeart/2009/3/layout/CircleRelationship"/>
    <dgm:cxn modelId="{63E61882-0260-4AE9-AA8F-62F31D6F0E2B}" type="presParOf" srcId="{83CE32C8-A089-4390-BD9C-A03B87744950}" destId="{FA27A604-F885-422E-ABEB-A3340935A3A5}" srcOrd="8" destOrd="0" presId="urn:microsoft.com/office/officeart/2009/3/layout/CircleRelationship"/>
    <dgm:cxn modelId="{2853EBBE-6F5F-4811-9A04-6AB8B1C95235}" type="presParOf" srcId="{FA27A604-F885-422E-ABEB-A3340935A3A5}" destId="{462ADFE8-E51F-4BBE-9BD7-96247D3A5920}" srcOrd="0" destOrd="0" presId="urn:microsoft.com/office/officeart/2009/3/layout/CircleRelationship"/>
    <dgm:cxn modelId="{4AC23E0E-F30B-4994-9E5C-279EFB3D7235}" type="presParOf" srcId="{83CE32C8-A089-4390-BD9C-A03B87744950}" destId="{BFFB875A-9CE0-440B-9464-FA22E834B718}" srcOrd="9" destOrd="0" presId="urn:microsoft.com/office/officeart/2009/3/layout/CircleRelationship"/>
    <dgm:cxn modelId="{18895C18-9436-44EE-8316-091A1C8C373C}" type="presParOf" srcId="{BFFB875A-9CE0-440B-9464-FA22E834B718}" destId="{8A9F7D4C-451C-4B83-A0EF-199C9A49D3B8}" srcOrd="0" destOrd="0" presId="urn:microsoft.com/office/officeart/2009/3/layout/CircleRelationship"/>
    <dgm:cxn modelId="{846F34B9-D92A-4792-90F5-62273165E4AD}" type="presParOf" srcId="{83CE32C8-A089-4390-BD9C-A03B87744950}" destId="{C6820463-80F7-4F1A-B330-07A253175E29}" srcOrd="10" destOrd="0" presId="urn:microsoft.com/office/officeart/2009/3/layout/CircleRelationship"/>
    <dgm:cxn modelId="{4BB5B901-A872-4758-9C4D-B33DF73524C1}" type="presParOf" srcId="{83CE32C8-A089-4390-BD9C-A03B87744950}" destId="{2F130D01-9ABD-4263-AA6B-46E965DD528B}" srcOrd="11" destOrd="0" presId="urn:microsoft.com/office/officeart/2009/3/layout/CircleRelationship"/>
    <dgm:cxn modelId="{43C42C50-951F-415A-A833-EA3B9652C78E}" type="presParOf" srcId="{2F130D01-9ABD-4263-AA6B-46E965DD528B}" destId="{7D698589-EDC6-4343-9A4E-99137502804C}" srcOrd="0" destOrd="0" presId="urn:microsoft.com/office/officeart/2009/3/layout/CircleRelationship"/>
    <dgm:cxn modelId="{CFF7D291-E327-48D6-9719-E2AD2B5C8619}" type="presParOf" srcId="{83CE32C8-A089-4390-BD9C-A03B87744950}" destId="{689C1FDC-551E-4827-A304-CA0AF0106F35}" srcOrd="12" destOrd="0" presId="urn:microsoft.com/office/officeart/2009/3/layout/CircleRelationship"/>
    <dgm:cxn modelId="{E9112F3B-55E0-47C6-91AD-871F28887FB6}" type="presParOf" srcId="{689C1FDC-551E-4827-A304-CA0AF0106F35}" destId="{13B0DE97-CF1D-4C76-8EDC-5782FB43835C}" srcOrd="0" destOrd="0" presId="urn:microsoft.com/office/officeart/2009/3/layout/CircleRelationship"/>
    <dgm:cxn modelId="{349CBB6E-976D-437F-83C9-0902E123264E}" type="presParOf" srcId="{83CE32C8-A089-4390-BD9C-A03B87744950}" destId="{02FFFD4B-E287-4121-BDF6-C0DFE4B89ECE}" srcOrd="13" destOrd="0" presId="urn:microsoft.com/office/officeart/2009/3/layout/CircleRelationship"/>
    <dgm:cxn modelId="{C8CF3035-EDE8-4018-B51D-2D65A054968B}" type="presParOf" srcId="{02FFFD4B-E287-4121-BDF6-C0DFE4B89ECE}" destId="{C3D80937-6E77-4504-B17A-5A834B11CD25}" srcOrd="0" destOrd="0" presId="urn:microsoft.com/office/officeart/2009/3/layout/CircleRelationship"/>
    <dgm:cxn modelId="{FF8281DE-F219-47E6-B585-CB2D7C2F6E74}" type="presParOf" srcId="{83CE32C8-A089-4390-BD9C-A03B87744950}" destId="{657B8E7F-5931-443F-8727-631984BB8A75}" srcOrd="14" destOrd="0" presId="urn:microsoft.com/office/officeart/2009/3/layout/CircleRelationship"/>
    <dgm:cxn modelId="{B2435080-29AE-4351-AB8A-381A5704AD55}" type="presParOf" srcId="{83CE32C8-A089-4390-BD9C-A03B87744950}" destId="{287502CA-2EF5-46FD-A077-82BA156A0646}" srcOrd="15" destOrd="0" presId="urn:microsoft.com/office/officeart/2009/3/layout/CircleRelationship"/>
    <dgm:cxn modelId="{F906A812-DE77-4684-9882-2F918B493679}" type="presParOf" srcId="{287502CA-2EF5-46FD-A077-82BA156A0646}" destId="{53DDFCEA-CB46-459B-8AFB-CD63962481AB}" srcOrd="0" destOrd="0" presId="urn:microsoft.com/office/officeart/2009/3/layout/CircleRelationship"/>
  </dgm:cxnLst>
  <dgm:bg>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246715" y="2441657"/>
          <a:ext cx="2683716" cy="185926"/>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79" y="3876479"/>
          <a:ext cx="2324082" cy="894572"/>
        </a:xfrm>
        <a:prstGeom prst="homePlate">
          <a:avLst>
            <a:gd name="adj" fmla="val 25000"/>
          </a:avLst>
        </a:prstGeom>
        <a:solidFill>
          <a:schemeClr val="accent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err="1">
              <a:effectLst>
                <a:outerShdw blurRad="50800" dist="38100" dir="2700000" algn="tl" rotWithShape="0">
                  <a:schemeClr val="tx1">
                    <a:alpha val="50000"/>
                  </a:schemeClr>
                </a:outerShdw>
              </a:effectLst>
              <a:latin typeface="+mj-lt"/>
            </a:rPr>
            <a:t>Step</a:t>
          </a:r>
          <a:r>
            <a:rPr lang="fr-FR" sz="2000" b="1" kern="1200" noProof="0" dirty="0">
              <a:effectLst>
                <a:outerShdw blurRad="50800" dist="38100" dir="2700000" algn="tl" rotWithShape="0">
                  <a:schemeClr val="tx1">
                    <a:alpha val="50000"/>
                  </a:schemeClr>
                </a:outerShdw>
              </a:effectLst>
              <a:latin typeface="+mj-lt"/>
            </a:rPr>
            <a:t> 01</a:t>
          </a:r>
        </a:p>
      </dsp:txBody>
      <dsp:txXfrm>
        <a:off x="2179" y="3876479"/>
        <a:ext cx="2212261" cy="894572"/>
      </dsp:txXfrm>
    </dsp:sp>
    <dsp:sp modelId="{810D7AA7-A541-4507-BE7F-36CCF210089F}">
      <dsp:nvSpPr>
        <dsp:cNvPr id="0" name=""/>
        <dsp:cNvSpPr/>
      </dsp:nvSpPr>
      <dsp:spPr>
        <a:xfrm>
          <a:off x="188106" y="1304318"/>
          <a:ext cx="1887155" cy="2036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r>
            <a:rPr lang="fr-FR" sz="1200" b="0" i="0" kern="1200" dirty="0"/>
            <a:t>Data Collection: </a:t>
          </a:r>
          <a:r>
            <a:rPr lang="en-US" sz="1200" b="0" i="0" kern="1200" dirty="0"/>
            <a:t>Collect a dataset of text documents that you want to summarize. like news articles.</a:t>
          </a:r>
          <a:r>
            <a:rPr lang="fr-FR" sz="1200" b="0" i="0" kern="1200" dirty="0"/>
            <a:t> </a:t>
          </a:r>
          <a:r>
            <a:rPr lang="fr-FR" sz="1200" b="0" i="0" kern="1200" dirty="0" err="1"/>
            <a:t>Preprocessing</a:t>
          </a:r>
          <a:r>
            <a:rPr lang="fr-FR" sz="1200" b="0" i="0" kern="1200" dirty="0"/>
            <a:t>: </a:t>
          </a:r>
          <a:r>
            <a:rPr lang="en-US" sz="1200" b="0" i="0" kern="1200" dirty="0"/>
            <a:t>Clean the text data to remove any irrelevant information,</a:t>
          </a:r>
          <a:endParaRPr lang="fr-FR" sz="1200" kern="1200" noProof="0" dirty="0">
            <a:solidFill>
              <a:schemeClr val="tx2"/>
            </a:solidFill>
          </a:endParaRPr>
        </a:p>
      </dsp:txBody>
      <dsp:txXfrm>
        <a:off x="188106" y="1304318"/>
        <a:ext cx="1887155" cy="2036482"/>
      </dsp:txXfrm>
    </dsp:sp>
    <dsp:sp modelId="{E41E7729-FD3F-426D-804C-45BD60BD762D}">
      <dsp:nvSpPr>
        <dsp:cNvPr id="0" name=""/>
        <dsp:cNvSpPr/>
      </dsp:nvSpPr>
      <dsp:spPr>
        <a:xfrm rot="5400000">
          <a:off x="961163" y="2441657"/>
          <a:ext cx="2683716" cy="185926"/>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210058" y="3876479"/>
          <a:ext cx="2324082" cy="894572"/>
        </a:xfrm>
        <a:prstGeom prst="chevron">
          <a:avLst>
            <a:gd name="adj" fmla="val 25000"/>
          </a:avLst>
        </a:prstGeom>
        <a:solidFill>
          <a:schemeClr val="accent2"/>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err="1">
              <a:effectLst>
                <a:outerShdw blurRad="50800" dist="38100" dir="2700000" algn="tl" rotWithShape="0">
                  <a:schemeClr val="tx1">
                    <a:alpha val="50000"/>
                  </a:schemeClr>
                </a:outerShdw>
              </a:effectLst>
              <a:latin typeface="+mj-lt"/>
            </a:rPr>
            <a:t>Step</a:t>
          </a:r>
          <a:r>
            <a:rPr lang="fr-FR" sz="2000" b="1" kern="1200" noProof="0" dirty="0">
              <a:effectLst>
                <a:outerShdw blurRad="50800" dist="38100" dir="2700000" algn="tl" rotWithShape="0">
                  <a:schemeClr val="tx1">
                    <a:alpha val="50000"/>
                  </a:schemeClr>
                </a:outerShdw>
              </a:effectLst>
              <a:latin typeface="+mj-lt"/>
            </a:rPr>
            <a:t> 02</a:t>
          </a:r>
        </a:p>
      </dsp:txBody>
      <dsp:txXfrm>
        <a:off x="2433701" y="3876479"/>
        <a:ext cx="1876796" cy="894572"/>
      </dsp:txXfrm>
    </dsp:sp>
    <dsp:sp modelId="{5E07F9E4-149C-4A89-848F-4ABDD305F0C5}">
      <dsp:nvSpPr>
        <dsp:cNvPr id="0" name=""/>
        <dsp:cNvSpPr/>
      </dsp:nvSpPr>
      <dsp:spPr>
        <a:xfrm>
          <a:off x="2395985" y="1304318"/>
          <a:ext cx="1887155" cy="2036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ct val="35000"/>
            </a:spcAft>
            <a:buNone/>
          </a:pPr>
          <a:r>
            <a:rPr lang="fr-FR" sz="1200" b="0" i="0" kern="1200" dirty="0"/>
            <a:t>Word </a:t>
          </a:r>
          <a:r>
            <a:rPr lang="fr-FR" sz="1200" b="0" i="0" kern="1200" dirty="0" err="1"/>
            <a:t>Embeddings</a:t>
          </a:r>
          <a:r>
            <a:rPr lang="fr-FR" sz="1200" b="0" i="0" kern="1200" dirty="0"/>
            <a:t>:</a:t>
          </a:r>
          <a:r>
            <a:rPr lang="en-US" sz="1200" b="0" i="0" kern="1200" dirty="0"/>
            <a:t> pre-trained word embeddings, such as </a:t>
          </a:r>
          <a:r>
            <a:rPr lang="en-US" sz="1200" b="0" i="0" kern="1200" dirty="0" err="1"/>
            <a:t>GloVe</a:t>
          </a:r>
          <a:r>
            <a:rPr lang="en-US" sz="1200" b="0" i="0" kern="1200" dirty="0"/>
            <a:t>,</a:t>
          </a:r>
          <a:r>
            <a:rPr lang="fr-FR" sz="1200" b="0" i="0" kern="1200" dirty="0"/>
            <a:t> </a:t>
          </a:r>
          <a:r>
            <a:rPr lang="fr-FR" sz="1200" b="0" i="0" kern="1200" dirty="0" err="1"/>
            <a:t>semantic</a:t>
          </a:r>
          <a:r>
            <a:rPr lang="fr-FR" sz="1200" b="0" i="0" kern="1200" dirty="0"/>
            <a:t> </a:t>
          </a:r>
          <a:r>
            <a:rPr lang="fr-FR" sz="1200" b="0" i="0" kern="1200" dirty="0" err="1"/>
            <a:t>relationships</a:t>
          </a:r>
          <a:r>
            <a:rPr lang="fr-FR" sz="1200" b="0" i="0" kern="1200" dirty="0"/>
            <a:t> </a:t>
          </a:r>
          <a:r>
            <a:rPr lang="fr-FR" sz="1200" b="0" i="0" kern="1200" dirty="0" err="1"/>
            <a:t>between</a:t>
          </a:r>
          <a:r>
            <a:rPr lang="fr-FR" sz="1200" b="0" i="0" kern="1200" dirty="0"/>
            <a:t> </a:t>
          </a:r>
          <a:r>
            <a:rPr lang="fr-FR" sz="1200" b="0" i="0" kern="1200" dirty="0" err="1"/>
            <a:t>words</a:t>
          </a:r>
          <a:r>
            <a:rPr lang="fr-FR" sz="1200" b="0" i="0" kern="1200" dirty="0"/>
            <a:t>, </a:t>
          </a:r>
          <a:r>
            <a:rPr lang="fr-FR" sz="1200" b="0" i="0" kern="1200" dirty="0" err="1"/>
            <a:t>toknow</a:t>
          </a:r>
          <a:r>
            <a:rPr lang="en-US" sz="1200" b="0" i="0" kern="1200" dirty="0"/>
            <a:t> the meaning of the text.</a:t>
          </a:r>
          <a:endParaRPr lang="fr-FR" sz="1200" kern="1200" noProof="0" dirty="0">
            <a:solidFill>
              <a:schemeClr val="tx2"/>
            </a:solidFill>
          </a:endParaRPr>
        </a:p>
      </dsp:txBody>
      <dsp:txXfrm>
        <a:off x="2395985" y="1304318"/>
        <a:ext cx="1887155" cy="2036482"/>
      </dsp:txXfrm>
    </dsp:sp>
    <dsp:sp modelId="{473F2067-7126-4D56-A328-5A8CFD3D8D52}">
      <dsp:nvSpPr>
        <dsp:cNvPr id="0" name=""/>
        <dsp:cNvSpPr/>
      </dsp:nvSpPr>
      <dsp:spPr>
        <a:xfrm rot="5400000">
          <a:off x="3169042" y="2441657"/>
          <a:ext cx="2683716" cy="185926"/>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417937" y="3876479"/>
          <a:ext cx="2324082" cy="894572"/>
        </a:xfrm>
        <a:prstGeom prst="chevron">
          <a:avLst>
            <a:gd name="adj" fmla="val 25000"/>
          </a:avLst>
        </a:prstGeom>
        <a:solidFill>
          <a:schemeClr val="accent3"/>
        </a:solidFill>
        <a:ln w="127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err="1">
              <a:effectLst>
                <a:outerShdw blurRad="50800" dist="38100" dir="2700000" algn="tl" rotWithShape="0">
                  <a:schemeClr val="tx1">
                    <a:alpha val="50000"/>
                  </a:schemeClr>
                </a:outerShdw>
              </a:effectLst>
              <a:latin typeface="+mj-lt"/>
            </a:rPr>
            <a:t>Step</a:t>
          </a:r>
          <a:r>
            <a:rPr lang="fr-FR" sz="2000" b="1" kern="1200" noProof="0" dirty="0">
              <a:effectLst>
                <a:outerShdw blurRad="50800" dist="38100" dir="2700000" algn="tl" rotWithShape="0">
                  <a:schemeClr val="tx1">
                    <a:alpha val="50000"/>
                  </a:schemeClr>
                </a:outerShdw>
              </a:effectLst>
              <a:latin typeface="+mj-lt"/>
            </a:rPr>
            <a:t> 03</a:t>
          </a:r>
        </a:p>
      </dsp:txBody>
      <dsp:txXfrm>
        <a:off x="4641580" y="3876479"/>
        <a:ext cx="1876796" cy="894572"/>
      </dsp:txXfrm>
    </dsp:sp>
    <dsp:sp modelId="{FD7B29F2-0D66-4B4B-BC8A-82DA23575305}">
      <dsp:nvSpPr>
        <dsp:cNvPr id="0" name=""/>
        <dsp:cNvSpPr/>
      </dsp:nvSpPr>
      <dsp:spPr>
        <a:xfrm>
          <a:off x="4603863" y="1304318"/>
          <a:ext cx="1887155" cy="2036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ct val="35000"/>
            </a:spcAft>
            <a:buNone/>
          </a:pPr>
          <a:r>
            <a:rPr lang="fr-FR" sz="1200" b="0" i="0" kern="1200" dirty="0"/>
            <a:t>Sentence </a:t>
          </a:r>
          <a:r>
            <a:rPr lang="fr-FR" sz="1200" b="0" i="0" kern="1200" dirty="0" err="1"/>
            <a:t>Tokenization</a:t>
          </a:r>
          <a:r>
            <a:rPr lang="fr-FR" sz="1200" b="0" i="0" kern="1200" dirty="0"/>
            <a:t>:</a:t>
          </a:r>
          <a:r>
            <a:rPr lang="en-US" sz="1200" b="0" i="0" kern="1200" dirty="0"/>
            <a:t>Tokenize the text into sentences using a sentence tokenizer.</a:t>
          </a:r>
        </a:p>
        <a:p>
          <a:pPr marL="0" lvl="0" indent="0" algn="l" defTabSz="533400" rtl="0">
            <a:lnSpc>
              <a:spcPts val="1500"/>
            </a:lnSpc>
            <a:spcBef>
              <a:spcPct val="0"/>
            </a:spcBef>
            <a:spcAft>
              <a:spcPct val="35000"/>
            </a:spcAft>
            <a:buNone/>
          </a:pPr>
          <a:r>
            <a:rPr lang="fr-FR" sz="1200" b="0" i="0" kern="1200" dirty="0"/>
            <a:t>Sentence </a:t>
          </a:r>
          <a:r>
            <a:rPr lang="fr-FR" sz="1200" b="0" i="0" kern="1200" dirty="0" err="1"/>
            <a:t>Similarity</a:t>
          </a:r>
          <a:r>
            <a:rPr lang="fr-FR" sz="1200" b="0" i="0" kern="1200" dirty="0"/>
            <a:t> </a:t>
          </a:r>
          <a:r>
            <a:rPr lang="fr-FR" sz="1200" b="0" i="0" kern="1200" dirty="0" err="1"/>
            <a:t>Calculation:measures</a:t>
          </a:r>
          <a:r>
            <a:rPr lang="fr-FR" sz="1200" b="0" i="0" kern="1200" dirty="0"/>
            <a:t> the </a:t>
          </a:r>
          <a:r>
            <a:rPr lang="fr-FR" sz="1200" b="0" i="0" kern="1200" dirty="0" err="1"/>
            <a:t>similarity</a:t>
          </a:r>
          <a:r>
            <a:rPr lang="fr-FR" sz="1200" b="0" i="0" kern="1200" dirty="0"/>
            <a:t> in </a:t>
          </a:r>
          <a:r>
            <a:rPr lang="fr-FR" sz="1200" b="0" i="0" kern="1200" dirty="0" err="1"/>
            <a:t>meaning</a:t>
          </a:r>
          <a:endParaRPr lang="fr-FR" sz="1200" kern="1200" noProof="0" dirty="0">
            <a:solidFill>
              <a:schemeClr val="tx2"/>
            </a:solidFill>
          </a:endParaRPr>
        </a:p>
      </dsp:txBody>
      <dsp:txXfrm>
        <a:off x="4603863" y="1304318"/>
        <a:ext cx="1887155" cy="2036482"/>
      </dsp:txXfrm>
    </dsp:sp>
    <dsp:sp modelId="{7BF6E820-C6E3-4E2C-BB23-ADF9AD641C6B}">
      <dsp:nvSpPr>
        <dsp:cNvPr id="0" name=""/>
        <dsp:cNvSpPr/>
      </dsp:nvSpPr>
      <dsp:spPr>
        <a:xfrm rot="5400000">
          <a:off x="5376920" y="2441657"/>
          <a:ext cx="2683716" cy="185926"/>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625815" y="3876479"/>
          <a:ext cx="2324082" cy="894572"/>
        </a:xfrm>
        <a:prstGeom prst="chevron">
          <a:avLst>
            <a:gd name="adj" fmla="val 25000"/>
          </a:avLst>
        </a:prstGeom>
        <a:solidFill>
          <a:schemeClr val="accent4"/>
        </a:solidFill>
        <a:ln w="127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err="1">
              <a:effectLst>
                <a:outerShdw blurRad="50800" dist="38100" dir="2700000" algn="tl" rotWithShape="0">
                  <a:schemeClr val="tx1">
                    <a:alpha val="50000"/>
                  </a:schemeClr>
                </a:outerShdw>
              </a:effectLst>
              <a:latin typeface="+mj-lt"/>
            </a:rPr>
            <a:t>Step</a:t>
          </a:r>
          <a:r>
            <a:rPr lang="fr-FR" sz="2000" b="1" kern="1200" noProof="0" dirty="0">
              <a:effectLst>
                <a:outerShdw blurRad="50800" dist="38100" dir="2700000" algn="tl" rotWithShape="0">
                  <a:schemeClr val="tx1">
                    <a:alpha val="50000"/>
                  </a:schemeClr>
                </a:outerShdw>
              </a:effectLst>
              <a:latin typeface="+mj-lt"/>
            </a:rPr>
            <a:t> 04</a:t>
          </a:r>
        </a:p>
      </dsp:txBody>
      <dsp:txXfrm>
        <a:off x="6849458" y="3876479"/>
        <a:ext cx="1876796" cy="894572"/>
      </dsp:txXfrm>
    </dsp:sp>
    <dsp:sp modelId="{1D84544C-5924-422B-9546-A86AE4927E4C}">
      <dsp:nvSpPr>
        <dsp:cNvPr id="0" name=""/>
        <dsp:cNvSpPr/>
      </dsp:nvSpPr>
      <dsp:spPr>
        <a:xfrm>
          <a:off x="6811742" y="1304318"/>
          <a:ext cx="1887155" cy="2036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r>
            <a:rPr lang="fr-FR" sz="1200" b="0" i="0" kern="1200" dirty="0"/>
            <a:t>Sentence </a:t>
          </a:r>
          <a:r>
            <a:rPr lang="fr-FR" sz="1200" b="0" i="0" kern="1200" dirty="0" err="1"/>
            <a:t>Ranking</a:t>
          </a:r>
          <a:r>
            <a:rPr lang="fr-FR" sz="1200" b="0" i="0" kern="1200" dirty="0"/>
            <a:t>:</a:t>
          </a:r>
          <a:r>
            <a:rPr lang="en-US" sz="1200" b="0" i="0" kern="1200" dirty="0"/>
            <a:t>Rank the sentences based on their similarity scores.</a:t>
          </a:r>
        </a:p>
        <a:p>
          <a:pPr marL="0" lvl="0" indent="0" algn="l" defTabSz="533400">
            <a:lnSpc>
              <a:spcPts val="1500"/>
            </a:lnSpc>
            <a:spcBef>
              <a:spcPct val="0"/>
            </a:spcBef>
            <a:spcAft>
              <a:spcPts val="0"/>
            </a:spcAft>
            <a:buNone/>
          </a:pPr>
          <a:r>
            <a:rPr lang="fr-FR" sz="1200" b="0" i="0" kern="1200" dirty="0"/>
            <a:t>Select Top Sentences:</a:t>
          </a:r>
          <a:r>
            <a:rPr lang="en-US" sz="1200" b="0" i="0" kern="1200" dirty="0"/>
            <a:t>top-ranked sentences based on a predefined threshold or a fixed number of sentences.</a:t>
          </a:r>
          <a:endParaRPr lang="fr-FR" sz="1200" kern="1200" noProof="0" dirty="0">
            <a:solidFill>
              <a:srgbClr val="666666"/>
            </a:solidFill>
            <a:latin typeface="+mn-lt"/>
            <a:ea typeface="+mn-ea"/>
            <a:cs typeface="+mn-cs"/>
          </a:endParaRPr>
        </a:p>
      </dsp:txBody>
      <dsp:txXfrm>
        <a:off x="6811742" y="1304318"/>
        <a:ext cx="1887155" cy="2036482"/>
      </dsp:txXfrm>
    </dsp:sp>
    <dsp:sp modelId="{0EE416CF-D8AE-41BD-BF35-9148040E1274}">
      <dsp:nvSpPr>
        <dsp:cNvPr id="0" name=""/>
        <dsp:cNvSpPr/>
      </dsp:nvSpPr>
      <dsp:spPr>
        <a:xfrm rot="5400000">
          <a:off x="7584799" y="2441657"/>
          <a:ext cx="2683716" cy="185926"/>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833694" y="3876479"/>
          <a:ext cx="2324082" cy="894572"/>
        </a:xfrm>
        <a:prstGeom prst="chevron">
          <a:avLst>
            <a:gd name="adj" fmla="val 25000"/>
          </a:avLst>
        </a:prstGeom>
        <a:solidFill>
          <a:schemeClr val="accent5"/>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err="1">
              <a:effectLst>
                <a:outerShdw blurRad="50800" dist="38100" dir="2700000" algn="tl" rotWithShape="0">
                  <a:schemeClr val="tx1">
                    <a:alpha val="50000"/>
                  </a:schemeClr>
                </a:outerShdw>
              </a:effectLst>
              <a:latin typeface="+mj-lt"/>
            </a:rPr>
            <a:t>Step</a:t>
          </a:r>
          <a:r>
            <a:rPr lang="fr-FR" sz="2000" b="1" kern="1200" noProof="0" dirty="0">
              <a:effectLst>
                <a:outerShdw blurRad="50800" dist="38100" dir="2700000" algn="tl" rotWithShape="0">
                  <a:schemeClr val="tx1">
                    <a:alpha val="50000"/>
                  </a:schemeClr>
                </a:outerShdw>
              </a:effectLst>
              <a:latin typeface="+mj-lt"/>
            </a:rPr>
            <a:t> 05</a:t>
          </a:r>
        </a:p>
      </dsp:txBody>
      <dsp:txXfrm>
        <a:off x="9057337" y="3876479"/>
        <a:ext cx="1876796" cy="894572"/>
      </dsp:txXfrm>
    </dsp:sp>
    <dsp:sp modelId="{7F54B493-FCA8-4A1F-A2B1-FCB26CA9C396}">
      <dsp:nvSpPr>
        <dsp:cNvPr id="0" name=""/>
        <dsp:cNvSpPr/>
      </dsp:nvSpPr>
      <dsp:spPr>
        <a:xfrm>
          <a:off x="9019621" y="1304318"/>
          <a:ext cx="1887155" cy="2036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endParaRPr lang="fr-FR" sz="1200" b="0" i="0" kern="1200" dirty="0"/>
        </a:p>
        <a:p>
          <a:pPr marL="0" lvl="0" indent="0" algn="l" defTabSz="533400">
            <a:lnSpc>
              <a:spcPts val="1500"/>
            </a:lnSpc>
            <a:spcBef>
              <a:spcPct val="0"/>
            </a:spcBef>
            <a:spcAft>
              <a:spcPts val="0"/>
            </a:spcAft>
            <a:buNone/>
          </a:pPr>
          <a:r>
            <a:rPr lang="fr-FR" sz="1200" b="0" i="0" kern="1200" dirty="0" err="1"/>
            <a:t>Generate</a:t>
          </a:r>
          <a:r>
            <a:rPr lang="fr-FR" sz="1200" b="0" i="0" kern="1200" dirty="0"/>
            <a:t> </a:t>
          </a:r>
          <a:r>
            <a:rPr lang="fr-FR" sz="1200" b="0" i="0" kern="1200" dirty="0" err="1"/>
            <a:t>Summary</a:t>
          </a:r>
          <a:r>
            <a:rPr lang="fr-FR" sz="1200" b="0" i="0" kern="1200" dirty="0"/>
            <a:t>:</a:t>
          </a:r>
          <a:r>
            <a:rPr lang="en-US" sz="1200" b="0" i="0" kern="1200" dirty="0"/>
            <a:t>Concatenate the selected sentences to form the final summary,</a:t>
          </a:r>
        </a:p>
        <a:p>
          <a:pPr marL="0" lvl="0" indent="0" algn="l" defTabSz="533400">
            <a:lnSpc>
              <a:spcPts val="1500"/>
            </a:lnSpc>
            <a:spcBef>
              <a:spcPct val="0"/>
            </a:spcBef>
            <a:spcAft>
              <a:spcPts val="0"/>
            </a:spcAft>
            <a:buNone/>
          </a:pPr>
          <a:r>
            <a:rPr lang="fr-FR" sz="1200" b="0" i="0" kern="1200" dirty="0"/>
            <a:t>User Interface:</a:t>
          </a:r>
          <a:r>
            <a:rPr lang="en-US" sz="1200" b="0" i="0" kern="1200" dirty="0"/>
            <a:t>Develop a user interface that allows users to input text and view the generated summary. </a:t>
          </a:r>
          <a:endParaRPr lang="fr-FR" sz="1200" b="0" i="0" kern="1200" dirty="0"/>
        </a:p>
        <a:p>
          <a:pPr marL="0" lvl="0" indent="0" algn="l" defTabSz="533400">
            <a:lnSpc>
              <a:spcPts val="1500"/>
            </a:lnSpc>
            <a:spcBef>
              <a:spcPct val="0"/>
            </a:spcBef>
            <a:spcAft>
              <a:spcPts val="0"/>
            </a:spcAft>
            <a:buNone/>
          </a:pPr>
          <a:endParaRPr lang="en-US" sz="1200" b="0" i="0" kern="1200" dirty="0"/>
        </a:p>
        <a:p>
          <a:pPr marL="0" lvl="0" indent="0" algn="l" defTabSz="533400">
            <a:lnSpc>
              <a:spcPts val="1500"/>
            </a:lnSpc>
            <a:spcBef>
              <a:spcPct val="0"/>
            </a:spcBef>
            <a:spcAft>
              <a:spcPts val="0"/>
            </a:spcAft>
            <a:buNone/>
          </a:pPr>
          <a:endParaRPr lang="fr-FR" sz="1200" kern="1200" noProof="0" dirty="0">
            <a:solidFill>
              <a:srgbClr val="666666"/>
            </a:solidFill>
            <a:latin typeface="+mn-lt"/>
            <a:ea typeface="+mn-ea"/>
            <a:cs typeface="+mn-cs"/>
          </a:endParaRPr>
        </a:p>
      </dsp:txBody>
      <dsp:txXfrm>
        <a:off x="9019621" y="1304318"/>
        <a:ext cx="1887155" cy="2036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DC86-C032-45EC-AA5F-288BD18291D4}">
      <dsp:nvSpPr>
        <dsp:cNvPr id="0" name=""/>
        <dsp:cNvSpPr/>
      </dsp:nvSpPr>
      <dsp:spPr>
        <a:xfrm>
          <a:off x="3085654" y="156948"/>
          <a:ext cx="3444424" cy="3444811"/>
        </a:xfrm>
        <a:prstGeom prst="ellipse">
          <a:avLst/>
        </a:prstGeom>
        <a:blipFill dpi="0" rotWithShape="0">
          <a:blip xmlns:r="http://schemas.openxmlformats.org/officeDocument/2006/relationships" r:embed="rId1">
            <a:extLst>
              <a:ext uri="{BEBA8EAE-BF5A-486C-A8C5-ECC9F3942E4B}">
                <a14:imgProps xmlns:a14="http://schemas.microsoft.com/office/drawing/2010/main">
                  <a14:imgLayer r:embed="rId2">
                    <a14:imgEffect>
                      <a14:artisticCutout/>
                    </a14:imgEffect>
                  </a14:imgLayer>
                </a14:imgProps>
              </a:ext>
            </a:extLst>
          </a:blip>
          <a:srcRect/>
          <a:stretch>
            <a:fillRect/>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b="0" i="0" kern="1200" dirty="0" err="1"/>
            <a:t>Text</a:t>
          </a:r>
          <a:r>
            <a:rPr lang="fr-FR" sz="1500" b="0" i="0" kern="1200" dirty="0"/>
            <a:t> </a:t>
          </a:r>
          <a:r>
            <a:rPr lang="fr-FR" sz="1500" b="0" i="0" kern="1200" dirty="0" err="1"/>
            <a:t>Summarization</a:t>
          </a:r>
          <a:r>
            <a:rPr lang="fr-FR" sz="1500" b="0" i="0" kern="1200" dirty="0"/>
            <a:t> </a:t>
          </a:r>
          <a:r>
            <a:rPr lang="fr-FR" sz="1500" b="0" i="0" kern="1200" dirty="0" err="1"/>
            <a:t>Algorithm</a:t>
          </a:r>
          <a:endParaRPr lang="fr-FR" sz="1500" kern="1200" noProof="0" dirty="0"/>
        </a:p>
      </dsp:txBody>
      <dsp:txXfrm>
        <a:off x="3590078" y="661429"/>
        <a:ext cx="2435576" cy="2435849"/>
      </dsp:txXfrm>
    </dsp:sp>
    <dsp:sp modelId="{2B4AFB26-0CC2-46E9-839E-E348A310D580}">
      <dsp:nvSpPr>
        <dsp:cNvPr id="0" name=""/>
        <dsp:cNvSpPr/>
      </dsp:nvSpPr>
      <dsp:spPr>
        <a:xfrm>
          <a:off x="5051273" y="0"/>
          <a:ext cx="382949" cy="38311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8D3B8-FC8D-40D4-92C3-24C54F454117}">
      <dsp:nvSpPr>
        <dsp:cNvPr id="0" name=""/>
        <dsp:cNvSpPr/>
      </dsp:nvSpPr>
      <dsp:spPr>
        <a:xfrm>
          <a:off x="4144771" y="3345813"/>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802FB0-56FB-49C2-A32C-2A57899A7830}">
      <dsp:nvSpPr>
        <dsp:cNvPr id="0" name=""/>
        <dsp:cNvSpPr/>
      </dsp:nvSpPr>
      <dsp:spPr>
        <a:xfrm>
          <a:off x="6751935" y="1554994"/>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99F0A-D19B-46B0-B375-CCFBF7D760B9}">
      <dsp:nvSpPr>
        <dsp:cNvPr id="0" name=""/>
        <dsp:cNvSpPr/>
      </dsp:nvSpPr>
      <dsp:spPr>
        <a:xfrm>
          <a:off x="5425037" y="3641198"/>
          <a:ext cx="382949" cy="38311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A4C82-D332-4ACE-9D94-4D517B479C4D}">
      <dsp:nvSpPr>
        <dsp:cNvPr id="0" name=""/>
        <dsp:cNvSpPr/>
      </dsp:nvSpPr>
      <dsp:spPr>
        <a:xfrm>
          <a:off x="4222491" y="544489"/>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513D74-D055-43AD-B88F-15A56E9E22A5}">
      <dsp:nvSpPr>
        <dsp:cNvPr id="0" name=""/>
        <dsp:cNvSpPr/>
      </dsp:nvSpPr>
      <dsp:spPr>
        <a:xfrm>
          <a:off x="3348491" y="2132885"/>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D8F91-388E-461D-ADA8-55C5FAFDBE89}">
      <dsp:nvSpPr>
        <dsp:cNvPr id="0" name=""/>
        <dsp:cNvSpPr/>
      </dsp:nvSpPr>
      <dsp:spPr>
        <a:xfrm>
          <a:off x="1971302" y="778704"/>
          <a:ext cx="1400379" cy="140005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NLP</a:t>
          </a:r>
        </a:p>
      </dsp:txBody>
      <dsp:txXfrm>
        <a:off x="2176383" y="983738"/>
        <a:ext cx="990217" cy="989990"/>
      </dsp:txXfrm>
    </dsp:sp>
    <dsp:sp modelId="{462ADFE8-E51F-4BBE-9BD7-96247D3A5920}">
      <dsp:nvSpPr>
        <dsp:cNvPr id="0" name=""/>
        <dsp:cNvSpPr/>
      </dsp:nvSpPr>
      <dsp:spPr>
        <a:xfrm>
          <a:off x="4664084" y="556562"/>
          <a:ext cx="382949" cy="38311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F7D4C-451C-4B83-A0EF-199C9A49D3B8}">
      <dsp:nvSpPr>
        <dsp:cNvPr id="0" name=""/>
        <dsp:cNvSpPr/>
      </dsp:nvSpPr>
      <dsp:spPr>
        <a:xfrm>
          <a:off x="2140999" y="2589242"/>
          <a:ext cx="692417" cy="69258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20463-80F7-4F1A-B330-07A253175E29}">
      <dsp:nvSpPr>
        <dsp:cNvPr id="0" name=""/>
        <dsp:cNvSpPr/>
      </dsp:nvSpPr>
      <dsp:spPr>
        <a:xfrm>
          <a:off x="6884060" y="119924"/>
          <a:ext cx="1400379" cy="140005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AI</a:t>
          </a:r>
        </a:p>
      </dsp:txBody>
      <dsp:txXfrm>
        <a:off x="7089141" y="324958"/>
        <a:ext cx="990217" cy="989990"/>
      </dsp:txXfrm>
    </dsp:sp>
    <dsp:sp modelId="{7D698589-EDC6-4343-9A4E-99137502804C}">
      <dsp:nvSpPr>
        <dsp:cNvPr id="0" name=""/>
        <dsp:cNvSpPr/>
      </dsp:nvSpPr>
      <dsp:spPr>
        <a:xfrm>
          <a:off x="6258764" y="1086564"/>
          <a:ext cx="382949" cy="38311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B0DE97-CF1D-4C76-8EDC-5782FB43835C}">
      <dsp:nvSpPr>
        <dsp:cNvPr id="0" name=""/>
        <dsp:cNvSpPr/>
      </dsp:nvSpPr>
      <dsp:spPr>
        <a:xfrm>
          <a:off x="1877456" y="3413422"/>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D80937-6E77-4504-B17A-5A834B11CD25}">
      <dsp:nvSpPr>
        <dsp:cNvPr id="0" name=""/>
        <dsp:cNvSpPr/>
      </dsp:nvSpPr>
      <dsp:spPr>
        <a:xfrm>
          <a:off x="4644301" y="3018234"/>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7B8E7F-5931-443F-8727-631984BB8A75}">
      <dsp:nvSpPr>
        <dsp:cNvPr id="0" name=""/>
        <dsp:cNvSpPr/>
      </dsp:nvSpPr>
      <dsp:spPr>
        <a:xfrm>
          <a:off x="7542563" y="2540146"/>
          <a:ext cx="1400379" cy="140005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0" dirty="0"/>
            <a:t>Machine </a:t>
          </a:r>
          <a:r>
            <a:rPr lang="fr-FR" sz="1500" kern="1200" noProof="0" dirty="0" err="1"/>
            <a:t>learning</a:t>
          </a:r>
          <a:endParaRPr lang="fr-FR" sz="1500" kern="1200" noProof="0" dirty="0"/>
        </a:p>
      </dsp:txBody>
      <dsp:txXfrm>
        <a:off x="7747644" y="2745180"/>
        <a:ext cx="990217" cy="989990"/>
      </dsp:txXfrm>
    </dsp:sp>
    <dsp:sp modelId="{53DDFCEA-CB46-459B-8AFB-CD63962481AB}">
      <dsp:nvSpPr>
        <dsp:cNvPr id="0" name=""/>
        <dsp:cNvSpPr/>
      </dsp:nvSpPr>
      <dsp:spPr>
        <a:xfrm>
          <a:off x="7147603" y="2491049"/>
          <a:ext cx="277673" cy="27767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FC9196C-15D7-408F-B537-D0BA287A38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43777CC-0FFC-494F-B4D7-CCAE0C8888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B9340D-7EAC-480E-B128-BE38F47CAE61}" type="datetimeFigureOut">
              <a:rPr lang="fr-FR" smtClean="0"/>
              <a:t>21/05/2023</a:t>
            </a:fld>
            <a:endParaRPr lang="fr-FR"/>
          </a:p>
        </p:txBody>
      </p:sp>
      <p:sp>
        <p:nvSpPr>
          <p:cNvPr id="4" name="Espace réservé du pied de page 3">
            <a:extLst>
              <a:ext uri="{FF2B5EF4-FFF2-40B4-BE49-F238E27FC236}">
                <a16:creationId xmlns:a16="http://schemas.microsoft.com/office/drawing/2014/main" id="{BBBEB79F-99F9-43B4-847E-06ADD263EC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E08B89E-2A73-4225-B772-D0C042444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557135-F3E7-49FD-9B28-9765430449DF}" type="slidenum">
              <a:rPr lang="fr-FR" smtClean="0"/>
              <a:t>‹N°›</a:t>
            </a:fld>
            <a:endParaRPr lang="fr-FR"/>
          </a:p>
        </p:txBody>
      </p:sp>
    </p:spTree>
    <p:extLst>
      <p:ext uri="{BB962C8B-B14F-4D97-AF65-F5344CB8AC3E}">
        <p14:creationId xmlns:p14="http://schemas.microsoft.com/office/powerpoint/2010/main" val="9118475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E0EE-DC1C-47BF-A069-3A6CA02004BB}" type="datetimeFigureOut">
              <a:rPr lang="fr-FR" noProof="0" smtClean="0"/>
              <a:t>21/05/2023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7BFE4-EFC8-44A8-A699-488038DBB268}" type="slidenum">
              <a:rPr lang="fr-FR" noProof="0" smtClean="0"/>
              <a:t>‹N°›</a:t>
            </a:fld>
            <a:endParaRPr lang="fr-FR" noProof="0"/>
          </a:p>
        </p:txBody>
      </p:sp>
    </p:spTree>
    <p:extLst>
      <p:ext uri="{BB962C8B-B14F-4D97-AF65-F5344CB8AC3E}">
        <p14:creationId xmlns:p14="http://schemas.microsoft.com/office/powerpoint/2010/main" val="34672498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807BFE4-EFC8-44A8-A699-488038DBB268}" type="slidenum">
              <a:rPr lang="fr-FR" smtClean="0"/>
              <a:t>1</a:t>
            </a:fld>
            <a:endParaRPr lang="fr-FR"/>
          </a:p>
        </p:txBody>
      </p:sp>
    </p:spTree>
    <p:extLst>
      <p:ext uri="{BB962C8B-B14F-4D97-AF65-F5344CB8AC3E}">
        <p14:creationId xmlns:p14="http://schemas.microsoft.com/office/powerpoint/2010/main" val="37547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notes 2"/>
          <p:cNvSpPr>
            <a:spLocks noGrp="1"/>
          </p:cNvSpPr>
          <p:nvPr>
            <p:ph type="body" idx="1"/>
          </p:nvPr>
        </p:nvSpPr>
        <p:spPr>
          <a:xfrm>
            <a:off x="685800" y="4400550"/>
            <a:ext cx="5486400" cy="3600450"/>
          </a:xfrm>
          <a:prstGeom prst="rect">
            <a:avLst/>
          </a:prstGeom>
        </p:spPr>
        <p:txBody>
          <a:bodyPr/>
          <a:lstStyle/>
          <a:p>
            <a:endParaRPr lang="fr-FR" dirty="0"/>
          </a:p>
        </p:txBody>
      </p:sp>
      <p:sp>
        <p:nvSpPr>
          <p:cNvPr id="4" name="Espace réservé du numéro de diapositive 3"/>
          <p:cNvSpPr>
            <a:spLocks noGrp="1"/>
          </p:cNvSpPr>
          <p:nvPr>
            <p:ph type="sldNum" sz="quarter" idx="10"/>
          </p:nvPr>
        </p:nvSpPr>
        <p:spPr>
          <a:xfrm>
            <a:off x="3884613" y="8685213"/>
            <a:ext cx="2971800" cy="458787"/>
          </a:xfrm>
          <a:prstGeom prst="rect">
            <a:avLst/>
          </a:prstGeom>
        </p:spPr>
        <p:txBody>
          <a:bodyPr/>
          <a:lstStyle/>
          <a:p>
            <a:fld id="{67444604-561E-48AD-BA3D-5747D30B9A84}" type="slidenum">
              <a:rPr lang="fr-FR" smtClean="0"/>
              <a:pPr/>
              <a:t>2</a:t>
            </a:fld>
            <a:endParaRPr lang="fr-FR" dirty="0"/>
          </a:p>
        </p:txBody>
      </p:sp>
    </p:spTree>
    <p:extLst>
      <p:ext uri="{BB962C8B-B14F-4D97-AF65-F5344CB8AC3E}">
        <p14:creationId xmlns:p14="http://schemas.microsoft.com/office/powerpoint/2010/main" val="75404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99DC9BE-8102-4ADA-9C69-422E2361041F}" type="slidenum">
              <a:rPr lang="fr-FR" smtClean="0"/>
              <a:t>7</a:t>
            </a:fld>
            <a:endParaRPr lang="fr-FR"/>
          </a:p>
        </p:txBody>
      </p:sp>
    </p:spTree>
    <p:extLst>
      <p:ext uri="{BB962C8B-B14F-4D97-AF65-F5344CB8AC3E}">
        <p14:creationId xmlns:p14="http://schemas.microsoft.com/office/powerpoint/2010/main" val="254391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807BFE4-EFC8-44A8-A699-488038DBB268}" type="slidenum">
              <a:rPr lang="fr-FR" smtClean="0"/>
              <a:t>14</a:t>
            </a:fld>
            <a:endParaRPr lang="fr-FR"/>
          </a:p>
        </p:txBody>
      </p:sp>
    </p:spTree>
    <p:extLst>
      <p:ext uri="{BB962C8B-B14F-4D97-AF65-F5344CB8AC3E}">
        <p14:creationId xmlns:p14="http://schemas.microsoft.com/office/powerpoint/2010/main" val="203880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807BFE4-EFC8-44A8-A699-488038DBB268}" type="slidenum">
              <a:rPr lang="fr-FR" smtClean="0"/>
              <a:t>15</a:t>
            </a:fld>
            <a:endParaRPr lang="fr-FR"/>
          </a:p>
        </p:txBody>
      </p:sp>
    </p:spTree>
    <p:extLst>
      <p:ext uri="{BB962C8B-B14F-4D97-AF65-F5344CB8AC3E}">
        <p14:creationId xmlns:p14="http://schemas.microsoft.com/office/powerpoint/2010/main" val="221981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pPr rtl="0"/>
            <a:fld id="{B7897EB4-6132-4D9B-A5A3-9A5C7F723CD6}" type="datetime1">
              <a:rPr lang="fr-FR" noProof="0" smtClean="0"/>
              <a:t>21/05/2023</a:t>
            </a:fld>
            <a:endParaRPr lang="fr-FR" noProof="0"/>
          </a:p>
        </p:txBody>
      </p:sp>
      <p:sp>
        <p:nvSpPr>
          <p:cNvPr id="5" name="Footer Placeholder 4"/>
          <p:cNvSpPr>
            <a:spLocks noGrp="1"/>
          </p:cNvSpPr>
          <p:nvPr>
            <p:ph type="ftr" sz="quarter" idx="11"/>
          </p:nvPr>
        </p:nvSpPr>
        <p:spPr>
          <a:xfrm>
            <a:off x="1371600" y="4323845"/>
            <a:ext cx="6400800" cy="365125"/>
          </a:xfrm>
        </p:spPr>
        <p:txBody>
          <a:bodyPr/>
          <a:lstStyle/>
          <a:p>
            <a:pPr rtl="0"/>
            <a:r>
              <a:rPr lang="fr-FR" noProof="0"/>
              <a:t>
              </a:t>
            </a:r>
          </a:p>
        </p:txBody>
      </p:sp>
      <p:sp>
        <p:nvSpPr>
          <p:cNvPr id="6" name="Slide Number Placeholder 5"/>
          <p:cNvSpPr>
            <a:spLocks noGrp="1"/>
          </p:cNvSpPr>
          <p:nvPr>
            <p:ph type="sldNum" sz="quarter" idx="12"/>
          </p:nvPr>
        </p:nvSpPr>
        <p:spPr>
          <a:xfrm>
            <a:off x="8077200" y="1430866"/>
            <a:ext cx="2743200" cy="365125"/>
          </a:xfrm>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19793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0D42317E-FE6E-4200-9A03-529552903C28}" type="datetime1">
              <a:rPr lang="fr-FR" noProof="0" smtClean="0"/>
              <a:t>21/05/2023</a:t>
            </a:fld>
            <a:endParaRPr lang="fr-FR" noProof="0"/>
          </a:p>
        </p:txBody>
      </p:sp>
      <p:sp>
        <p:nvSpPr>
          <p:cNvPr id="6" name="Footer Placeholder 5"/>
          <p:cNvSpPr>
            <a:spLocks noGrp="1"/>
          </p:cNvSpPr>
          <p:nvPr>
            <p:ph type="ftr" sz="quarter" idx="11"/>
          </p:nvPr>
        </p:nvSpPr>
        <p:spPr/>
        <p:txBody>
          <a:bodyPr/>
          <a:lstStyle/>
          <a:p>
            <a:pPr rtl="0"/>
            <a:r>
              <a:rPr lang="fr-FR"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50071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rtl="0"/>
            <a:fld id="{949DDD35-269C-4BB4-B741-BDD3C247DB09}" type="datetime1">
              <a:rPr lang="fr-FR" noProof="0" smtClean="0"/>
              <a:t>21/05/2023</a:t>
            </a:fld>
            <a:endParaRPr lang="fr-FR" noProof="0"/>
          </a:p>
        </p:txBody>
      </p:sp>
      <p:sp>
        <p:nvSpPr>
          <p:cNvPr id="6" name="Footer Placeholder 5"/>
          <p:cNvSpPr>
            <a:spLocks noGrp="1"/>
          </p:cNvSpPr>
          <p:nvPr>
            <p:ph type="ftr" sz="quarter" idx="11"/>
          </p:nvPr>
        </p:nvSpPr>
        <p:spPr>
          <a:xfrm>
            <a:off x="685800" y="379941"/>
            <a:ext cx="6991492" cy="365125"/>
          </a:xfrm>
        </p:spPr>
        <p:txBody>
          <a:bodyPr/>
          <a:lstStyle/>
          <a:p>
            <a:pPr rtl="0"/>
            <a:r>
              <a:rPr lang="fr-FR" noProof="0"/>
              <a:t>
              </a:t>
            </a:r>
          </a:p>
        </p:txBody>
      </p:sp>
      <p:sp>
        <p:nvSpPr>
          <p:cNvPr id="7" name="Slide Number Placeholder 6"/>
          <p:cNvSpPr>
            <a:spLocks noGrp="1"/>
          </p:cNvSpPr>
          <p:nvPr>
            <p:ph type="sldNum" sz="quarter" idx="12"/>
          </p:nvPr>
        </p:nvSpPr>
        <p:spPr>
          <a:xfrm>
            <a:off x="10862452" y="381000"/>
            <a:ext cx="643748" cy="365125"/>
          </a:xfrm>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991135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pPr rtl="0"/>
            <a:fld id="{B215B57D-33A6-4F15-9021-5D55C633ABBA}" type="datetime1">
              <a:rPr lang="fr-FR" noProof="0" smtClean="0"/>
              <a:t>21/05/2023</a:t>
            </a:fld>
            <a:endParaRPr lang="fr-FR" noProof="0"/>
          </a:p>
        </p:txBody>
      </p:sp>
      <p:sp>
        <p:nvSpPr>
          <p:cNvPr id="6" name="Footer Placeholder 5"/>
          <p:cNvSpPr>
            <a:spLocks noGrp="1"/>
          </p:cNvSpPr>
          <p:nvPr>
            <p:ph type="ftr" sz="quarter" idx="11"/>
          </p:nvPr>
        </p:nvSpPr>
        <p:spPr>
          <a:xfrm>
            <a:off x="685800" y="379941"/>
            <a:ext cx="6991492" cy="365125"/>
          </a:xfrm>
        </p:spPr>
        <p:txBody>
          <a:bodyPr/>
          <a:lstStyle/>
          <a:p>
            <a:pPr rtl="0"/>
            <a:r>
              <a:rPr lang="fr-FR" noProof="0"/>
              <a:t>
              </a:t>
            </a:r>
          </a:p>
        </p:txBody>
      </p:sp>
      <p:sp>
        <p:nvSpPr>
          <p:cNvPr id="7" name="Slide Number Placeholder 6"/>
          <p:cNvSpPr>
            <a:spLocks noGrp="1"/>
          </p:cNvSpPr>
          <p:nvPr>
            <p:ph type="sldNum" sz="quarter" idx="12"/>
          </p:nvPr>
        </p:nvSpPr>
        <p:spPr>
          <a:xfrm>
            <a:off x="10862452" y="381000"/>
            <a:ext cx="643748" cy="365125"/>
          </a:xfrm>
        </p:spPr>
        <p:txBody>
          <a:bodyPr/>
          <a:lstStyle/>
          <a:p>
            <a:pPr rtl="0"/>
            <a:fld id="{6D22F896-40B5-4ADD-8801-0D06FADFA095}" type="slidenum">
              <a:rPr lang="fr-FR" noProof="0" smtClean="0"/>
              <a:pPr/>
              <a:t>‹N°›</a:t>
            </a:fld>
            <a:endParaRPr lang="fr-FR" noProof="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61818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pPr rtl="0"/>
            <a:fld id="{756F4A0D-489D-4C3B-B7FE-CBD4B8577FAE}" type="datetime1">
              <a:rPr lang="fr-FR" noProof="0" smtClean="0"/>
              <a:t>21/05/2023</a:t>
            </a:fld>
            <a:endParaRPr lang="fr-FR" noProof="0"/>
          </a:p>
        </p:txBody>
      </p:sp>
      <p:sp>
        <p:nvSpPr>
          <p:cNvPr id="6" name="Footer Placeholder 5"/>
          <p:cNvSpPr>
            <a:spLocks noGrp="1"/>
          </p:cNvSpPr>
          <p:nvPr>
            <p:ph type="ftr" sz="quarter" idx="11"/>
          </p:nvPr>
        </p:nvSpPr>
        <p:spPr>
          <a:xfrm>
            <a:off x="685800" y="378883"/>
            <a:ext cx="6991492" cy="365125"/>
          </a:xfrm>
        </p:spPr>
        <p:txBody>
          <a:bodyPr/>
          <a:lstStyle/>
          <a:p>
            <a:pPr rtl="0"/>
            <a:r>
              <a:rPr lang="fr-FR" noProof="0"/>
              <a:t>
              </a:t>
            </a:r>
          </a:p>
        </p:txBody>
      </p:sp>
      <p:sp>
        <p:nvSpPr>
          <p:cNvPr id="7" name="Slide Number Placeholder 6"/>
          <p:cNvSpPr>
            <a:spLocks noGrp="1"/>
          </p:cNvSpPr>
          <p:nvPr>
            <p:ph type="sldNum" sz="quarter" idx="12"/>
          </p:nvPr>
        </p:nvSpPr>
        <p:spPr>
          <a:xfrm>
            <a:off x="10862452" y="381000"/>
            <a:ext cx="643748" cy="365125"/>
          </a:xfrm>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6399298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756F4A0D-489D-4C3B-B7FE-CBD4B8577FAE}" type="datetime1">
              <a:rPr lang="fr-FR" noProof="0" smtClean="0"/>
              <a:t>21/05/2023</a:t>
            </a:fld>
            <a:endParaRPr lang="fr-FR" noProof="0"/>
          </a:p>
        </p:txBody>
      </p:sp>
      <p:sp>
        <p:nvSpPr>
          <p:cNvPr id="4" name="Footer Placeholder 3"/>
          <p:cNvSpPr>
            <a:spLocks noGrp="1"/>
          </p:cNvSpPr>
          <p:nvPr>
            <p:ph type="ftr" sz="quarter" idx="11"/>
          </p:nvPr>
        </p:nvSpPr>
        <p:spPr/>
        <p:txBody>
          <a:bodyPr/>
          <a:lstStyle/>
          <a:p>
            <a:pPr rtl="0"/>
            <a:r>
              <a:rPr lang="fr-FR" noProof="0"/>
              <a:t>
              </a:t>
            </a:r>
          </a:p>
        </p:txBody>
      </p:sp>
      <p:sp>
        <p:nvSpPr>
          <p:cNvPr id="5" name="Slide Number Placeholder 4"/>
          <p:cNvSpPr>
            <a:spLocks noGrp="1"/>
          </p:cNvSpPr>
          <p:nvPr>
            <p:ph type="sldNum" sz="quarter" idx="12"/>
          </p:nvPr>
        </p:nvSpPr>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8785808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pPr rtl="0"/>
            <a:fld id="{756F4A0D-489D-4C3B-B7FE-CBD4B8577FAE}" type="datetime1">
              <a:rPr lang="fr-FR" noProof="0" smtClean="0"/>
              <a:t>21/05/2023</a:t>
            </a:fld>
            <a:endParaRPr lang="fr-FR" noProof="0"/>
          </a:p>
        </p:txBody>
      </p:sp>
      <p:sp>
        <p:nvSpPr>
          <p:cNvPr id="4" name="Footer Placeholder 3"/>
          <p:cNvSpPr>
            <a:spLocks noGrp="1"/>
          </p:cNvSpPr>
          <p:nvPr>
            <p:ph type="ftr" sz="quarter" idx="11"/>
          </p:nvPr>
        </p:nvSpPr>
        <p:spPr/>
        <p:txBody>
          <a:bodyPr/>
          <a:lstStyle/>
          <a:p>
            <a:pPr rtl="0"/>
            <a:r>
              <a:rPr lang="fr-FR" noProof="0"/>
              <a:t>
              </a:t>
            </a:r>
          </a:p>
        </p:txBody>
      </p:sp>
      <p:sp>
        <p:nvSpPr>
          <p:cNvPr id="5" name="Slide Number Placeholder 4"/>
          <p:cNvSpPr>
            <a:spLocks noGrp="1"/>
          </p:cNvSpPr>
          <p:nvPr>
            <p:ph type="sldNum" sz="quarter" idx="12"/>
          </p:nvPr>
        </p:nvSpPr>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10566968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DEBE966C-56D8-46F8-926F-27FCDAEDD6E9}" type="datetime1">
              <a:rPr lang="fr-FR" noProof="0" smtClean="0"/>
              <a:t>21/05/2023</a:t>
            </a:fld>
            <a:endParaRPr lang="fr-FR" noProof="0"/>
          </a:p>
        </p:txBody>
      </p:sp>
      <p:sp>
        <p:nvSpPr>
          <p:cNvPr id="5" name="Footer Placeholder 4"/>
          <p:cNvSpPr>
            <a:spLocks noGrp="1"/>
          </p:cNvSpPr>
          <p:nvPr>
            <p:ph type="ftr" sz="quarter" idx="11"/>
          </p:nvPr>
        </p:nvSpPr>
        <p:spPr/>
        <p:txBody>
          <a:bodyPr/>
          <a:lstStyle/>
          <a:p>
            <a:pPr rtl="0"/>
            <a:r>
              <a:rPr lang="fr-FR"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291884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pPr rtl="0"/>
            <a:fld id="{9657138E-B01F-4AD7-9147-8F39A2F0345D}" type="datetime1">
              <a:rPr lang="fr-FR" noProof="0" smtClean="0"/>
              <a:t>21/05/2023</a:t>
            </a:fld>
            <a:endParaRPr lang="fr-FR" noProof="0"/>
          </a:p>
        </p:txBody>
      </p:sp>
      <p:sp>
        <p:nvSpPr>
          <p:cNvPr id="5" name="Footer Placeholder 4"/>
          <p:cNvSpPr>
            <a:spLocks noGrp="1"/>
          </p:cNvSpPr>
          <p:nvPr>
            <p:ph type="ftr" sz="quarter" idx="11"/>
          </p:nvPr>
        </p:nvSpPr>
        <p:spPr>
          <a:xfrm>
            <a:off x="685800" y="381000"/>
            <a:ext cx="6991492" cy="365125"/>
          </a:xfrm>
        </p:spPr>
        <p:txBody>
          <a:bodyPr/>
          <a:lstStyle/>
          <a:p>
            <a:pPr rtl="0"/>
            <a:r>
              <a:rPr lang="fr-FR" noProof="0"/>
              <a:t>
              </a:t>
            </a:r>
          </a:p>
        </p:txBody>
      </p:sp>
      <p:sp>
        <p:nvSpPr>
          <p:cNvPr id="6" name="Slide Number Placeholder 5"/>
          <p:cNvSpPr>
            <a:spLocks noGrp="1"/>
          </p:cNvSpPr>
          <p:nvPr>
            <p:ph type="sldNum" sz="quarter" idx="12"/>
          </p:nvPr>
        </p:nvSpPr>
        <p:spPr>
          <a:xfrm>
            <a:off x="10862452" y="381000"/>
            <a:ext cx="643748" cy="365125"/>
          </a:xfrm>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820094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22" name="Hexagone 21">
            <a:extLst>
              <a:ext uri="{FF2B5EF4-FFF2-40B4-BE49-F238E27FC236}">
                <a16:creationId xmlns:a16="http://schemas.microsoft.com/office/drawing/2014/main" id="{E782D618-E31A-46E2-B2EF-17C9DAB0E97E}"/>
              </a:ext>
            </a:extLst>
          </p:cNvPr>
          <p:cNvSpPr/>
          <p:nvPr userDrawn="1"/>
        </p:nvSpPr>
        <p:spPr>
          <a:xfrm rot="5400000">
            <a:off x="112039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23" name="Hexagone 22">
            <a:extLst>
              <a:ext uri="{FF2B5EF4-FFF2-40B4-BE49-F238E27FC236}">
                <a16:creationId xmlns:a16="http://schemas.microsoft.com/office/drawing/2014/main" id="{531259DD-64CB-4DA1-AD6D-175D1BC0C080}"/>
              </a:ext>
            </a:extLst>
          </p:cNvPr>
          <p:cNvSpPr/>
          <p:nvPr userDrawn="1"/>
        </p:nvSpPr>
        <p:spPr>
          <a:xfrm rot="5400000">
            <a:off x="3188555"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24" name="Hexagone 23">
            <a:extLst>
              <a:ext uri="{FF2B5EF4-FFF2-40B4-BE49-F238E27FC236}">
                <a16:creationId xmlns:a16="http://schemas.microsoft.com/office/drawing/2014/main" id="{949D4368-1CD6-4BEA-A610-DE42970EA0EA}"/>
              </a:ext>
            </a:extLst>
          </p:cNvPr>
          <p:cNvSpPr/>
          <p:nvPr userDrawn="1"/>
        </p:nvSpPr>
        <p:spPr>
          <a:xfrm rot="5400000">
            <a:off x="5242057"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25" name="Hexagone 24">
            <a:extLst>
              <a:ext uri="{FF2B5EF4-FFF2-40B4-BE49-F238E27FC236}">
                <a16:creationId xmlns:a16="http://schemas.microsoft.com/office/drawing/2014/main" id="{ACAABC50-D387-484A-AA0F-EB04645F2116}"/>
              </a:ext>
            </a:extLst>
          </p:cNvPr>
          <p:cNvSpPr/>
          <p:nvPr userDrawn="1"/>
        </p:nvSpPr>
        <p:spPr>
          <a:xfrm rot="5400000">
            <a:off x="7324562"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26" name="Hexagone 25">
            <a:extLst>
              <a:ext uri="{FF2B5EF4-FFF2-40B4-BE49-F238E27FC236}">
                <a16:creationId xmlns:a16="http://schemas.microsoft.com/office/drawing/2014/main" id="{A9C2DD4D-CD5E-405E-A1A0-E8D0CD03D43F}"/>
              </a:ext>
            </a:extLst>
          </p:cNvPr>
          <p:cNvSpPr/>
          <p:nvPr userDrawn="1"/>
        </p:nvSpPr>
        <p:spPr>
          <a:xfrm rot="5400000">
            <a:off x="937806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grpSp>
        <p:nvGrpSpPr>
          <p:cNvPr id="9" name="Groupe 8">
            <a:extLst>
              <a:ext uri="{FF2B5EF4-FFF2-40B4-BE49-F238E27FC236}">
                <a16:creationId xmlns:a16="http://schemas.microsoft.com/office/drawing/2014/main" id="{58F9F8B1-6BAC-4AD8-A471-D0C2B6FC88EB}"/>
              </a:ext>
            </a:extLst>
          </p:cNvPr>
          <p:cNvGrpSpPr/>
          <p:nvPr userDrawn="1"/>
        </p:nvGrpSpPr>
        <p:grpSpPr>
          <a:xfrm>
            <a:off x="883715" y="2433382"/>
            <a:ext cx="10284482" cy="2311399"/>
            <a:chOff x="764773" y="2273300"/>
            <a:chExt cx="10284482" cy="2311399"/>
          </a:xfrm>
        </p:grpSpPr>
        <p:cxnSp>
          <p:nvCxnSpPr>
            <p:cNvPr id="38" name="Connecteur droit 37">
              <a:extLst>
                <a:ext uri="{FF2B5EF4-FFF2-40B4-BE49-F238E27FC236}">
                  <a16:creationId xmlns:a16="http://schemas.microsoft.com/office/drawing/2014/main" id="{98B00A50-8F71-4989-BC6C-70721A8EDF4B}"/>
                </a:ext>
              </a:extLst>
            </p:cNvPr>
            <p:cNvCxnSpPr>
              <a:cxnSpLocks/>
            </p:cNvCxnSpPr>
            <p:nvPr userDrawn="1"/>
          </p:nvCxnSpPr>
          <p:spPr>
            <a:xfrm>
              <a:off x="764773" y="2821940"/>
              <a:ext cx="1" cy="1357623"/>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07D9CB32-4FF6-46E7-AD10-4891F90C114B}"/>
                </a:ext>
              </a:extLst>
            </p:cNvPr>
            <p:cNvCxnSpPr>
              <a:cxnSpLocks/>
            </p:cNvCxnSpPr>
            <p:nvPr userDrawn="1"/>
          </p:nvCxnSpPr>
          <p:spPr>
            <a:xfrm flipH="1">
              <a:off x="764773" y="2273300"/>
              <a:ext cx="1023052" cy="548640"/>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CD4C385E-0386-47EB-A5CD-8B5E6A7F9F1D}"/>
                </a:ext>
              </a:extLst>
            </p:cNvPr>
            <p:cNvCxnSpPr>
              <a:cxnSpLocks/>
            </p:cNvCxnSpPr>
            <p:nvPr userDrawn="1"/>
          </p:nvCxnSpPr>
          <p:spPr>
            <a:xfrm>
              <a:off x="1787825" y="22733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e 50">
              <a:extLst>
                <a:ext uri="{FF2B5EF4-FFF2-40B4-BE49-F238E27FC236}">
                  <a16:creationId xmlns:a16="http://schemas.microsoft.com/office/drawing/2014/main" id="{CA247777-17E8-47B0-9C02-A34C1E5702AD}"/>
                </a:ext>
              </a:extLst>
            </p:cNvPr>
            <p:cNvGrpSpPr/>
            <p:nvPr userDrawn="1"/>
          </p:nvGrpSpPr>
          <p:grpSpPr>
            <a:xfrm rot="10800000">
              <a:off x="2809142" y="2821940"/>
              <a:ext cx="2068161" cy="1762759"/>
              <a:chOff x="548642" y="2133600"/>
              <a:chExt cx="2068161" cy="1762759"/>
            </a:xfrm>
          </p:grpSpPr>
          <p:cxnSp>
            <p:nvCxnSpPr>
              <p:cNvPr id="57" name="Connecteur droit 56">
                <a:extLst>
                  <a:ext uri="{FF2B5EF4-FFF2-40B4-BE49-F238E27FC236}">
                    <a16:creationId xmlns:a16="http://schemas.microsoft.com/office/drawing/2014/main" id="{ECB83C0A-AF62-4845-9EB4-5D06A0CF4372}"/>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e 52">
                <a:extLst>
                  <a:ext uri="{FF2B5EF4-FFF2-40B4-BE49-F238E27FC236}">
                    <a16:creationId xmlns:a16="http://schemas.microsoft.com/office/drawing/2014/main" id="{32048AA9-3DFF-4A3E-8093-E7F3FB7D19E3}"/>
                  </a:ext>
                </a:extLst>
              </p:cNvPr>
              <p:cNvGrpSpPr/>
              <p:nvPr userDrawn="1"/>
            </p:nvGrpSpPr>
            <p:grpSpPr>
              <a:xfrm flipH="1">
                <a:off x="1571694" y="2133600"/>
                <a:ext cx="1045109" cy="1762759"/>
                <a:chOff x="394504" y="2235200"/>
                <a:chExt cx="1045109" cy="1762759"/>
              </a:xfrm>
            </p:grpSpPr>
            <p:cxnSp>
              <p:nvCxnSpPr>
                <p:cNvPr id="54" name="Connecteur droit 53">
                  <a:extLst>
                    <a:ext uri="{FF2B5EF4-FFF2-40B4-BE49-F238E27FC236}">
                      <a16:creationId xmlns:a16="http://schemas.microsoft.com/office/drawing/2014/main" id="{7392E648-DDB8-4745-B06E-3D83FB0F1F5C}"/>
                    </a:ext>
                  </a:extLst>
                </p:cNvPr>
                <p:cNvCxnSpPr>
                  <a:cxnSpLocks/>
                </p:cNvCxnSpPr>
                <p:nvPr userDrawn="1"/>
              </p:nvCxnSpPr>
              <p:spPr>
                <a:xfrm rot="10800000" flipV="1">
                  <a:off x="394504" y="2823211"/>
                  <a:ext cx="22057" cy="1174748"/>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478A9A5-3601-4DBF-99BF-C2F33B3CE6A5}"/>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9" name="Groupe 58">
              <a:extLst>
                <a:ext uri="{FF2B5EF4-FFF2-40B4-BE49-F238E27FC236}">
                  <a16:creationId xmlns:a16="http://schemas.microsoft.com/office/drawing/2014/main" id="{A0C33B8E-B78E-4624-BE44-B396658EC6B5}"/>
                </a:ext>
              </a:extLst>
            </p:cNvPr>
            <p:cNvGrpSpPr/>
            <p:nvPr userDrawn="1"/>
          </p:nvGrpSpPr>
          <p:grpSpPr>
            <a:xfrm>
              <a:off x="4877303" y="2273300"/>
              <a:ext cx="4114800" cy="2311399"/>
              <a:chOff x="546372" y="2133600"/>
              <a:chExt cx="4114800" cy="2311399"/>
            </a:xfrm>
          </p:grpSpPr>
          <p:grpSp>
            <p:nvGrpSpPr>
              <p:cNvPr id="60" name="Groupe 59">
                <a:extLst>
                  <a:ext uri="{FF2B5EF4-FFF2-40B4-BE49-F238E27FC236}">
                    <a16:creationId xmlns:a16="http://schemas.microsoft.com/office/drawing/2014/main" id="{36948F02-2A58-4B70-878D-138873EF5487}"/>
                  </a:ext>
                </a:extLst>
              </p:cNvPr>
              <p:cNvGrpSpPr/>
              <p:nvPr userDrawn="1"/>
            </p:nvGrpSpPr>
            <p:grpSpPr>
              <a:xfrm>
                <a:off x="546372" y="2133600"/>
                <a:ext cx="2048374" cy="1755137"/>
                <a:chOff x="546372" y="2133600"/>
                <a:chExt cx="2048374" cy="1755137"/>
              </a:xfrm>
            </p:grpSpPr>
            <p:grpSp>
              <p:nvGrpSpPr>
                <p:cNvPr id="68" name="Groupe 67">
                  <a:extLst>
                    <a:ext uri="{FF2B5EF4-FFF2-40B4-BE49-F238E27FC236}">
                      <a16:creationId xmlns:a16="http://schemas.microsoft.com/office/drawing/2014/main" id="{2374C11E-A36A-4A02-91FB-1E2A147716EF}"/>
                    </a:ext>
                  </a:extLst>
                </p:cNvPr>
                <p:cNvGrpSpPr/>
                <p:nvPr userDrawn="1"/>
              </p:nvGrpSpPr>
              <p:grpSpPr>
                <a:xfrm>
                  <a:off x="546372" y="2133600"/>
                  <a:ext cx="1025322" cy="1755137"/>
                  <a:chOff x="414292" y="2235200"/>
                  <a:chExt cx="1025322" cy="1755137"/>
                </a:xfrm>
              </p:grpSpPr>
              <p:cxnSp>
                <p:nvCxnSpPr>
                  <p:cNvPr id="72" name="Connecteur droit 71">
                    <a:extLst>
                      <a:ext uri="{FF2B5EF4-FFF2-40B4-BE49-F238E27FC236}">
                        <a16:creationId xmlns:a16="http://schemas.microsoft.com/office/drawing/2014/main" id="{A7659665-8409-4C94-81A8-ED44F07985C3}"/>
                      </a:ext>
                    </a:extLst>
                  </p:cNvPr>
                  <p:cNvCxnSpPr>
                    <a:cxnSpLocks/>
                  </p:cNvCxnSpPr>
                  <p:nvPr userDrawn="1"/>
                </p:nvCxnSpPr>
                <p:spPr>
                  <a:xfrm>
                    <a:off x="414292" y="2783840"/>
                    <a:ext cx="2268" cy="12064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8CC43616-6493-4804-BA75-1DAA7A1D8B18}"/>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necteur droit 70">
                  <a:extLst>
                    <a:ext uri="{FF2B5EF4-FFF2-40B4-BE49-F238E27FC236}">
                      <a16:creationId xmlns:a16="http://schemas.microsoft.com/office/drawing/2014/main" id="{995EA5E0-F8C9-46F5-9994-0DBB5532E9C8}"/>
                    </a:ext>
                  </a:extLst>
                </p:cNvPr>
                <p:cNvCxnSpPr>
                  <a:cxnSpLocks/>
                </p:cNvCxnSpPr>
                <p:nvPr userDrawn="1"/>
              </p:nvCxnSpPr>
              <p:spPr>
                <a:xfrm>
                  <a:off x="1571694"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e 60">
                <a:extLst>
                  <a:ext uri="{FF2B5EF4-FFF2-40B4-BE49-F238E27FC236}">
                    <a16:creationId xmlns:a16="http://schemas.microsoft.com/office/drawing/2014/main" id="{07CCC38F-9AFC-4443-AF2B-8B972EE312B9}"/>
                  </a:ext>
                </a:extLst>
              </p:cNvPr>
              <p:cNvGrpSpPr/>
              <p:nvPr userDrawn="1"/>
            </p:nvGrpSpPr>
            <p:grpSpPr>
              <a:xfrm rot="10800000">
                <a:off x="2590206" y="2722878"/>
                <a:ext cx="2070966" cy="1722121"/>
                <a:chOff x="548642" y="2133600"/>
                <a:chExt cx="2070966" cy="1722121"/>
              </a:xfrm>
            </p:grpSpPr>
            <p:cxnSp>
              <p:nvCxnSpPr>
                <p:cNvPr id="67" name="Connecteur droit 66">
                  <a:extLst>
                    <a:ext uri="{FF2B5EF4-FFF2-40B4-BE49-F238E27FC236}">
                      <a16:creationId xmlns:a16="http://schemas.microsoft.com/office/drawing/2014/main" id="{85D60560-17BE-42C4-956A-FD0CCF2B311F}"/>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314ADB2B-6BAC-4187-9AD6-234699323C6F}"/>
                    </a:ext>
                  </a:extLst>
                </p:cNvPr>
                <p:cNvGrpSpPr/>
                <p:nvPr userDrawn="1"/>
              </p:nvGrpSpPr>
              <p:grpSpPr>
                <a:xfrm flipH="1">
                  <a:off x="1571694" y="2133600"/>
                  <a:ext cx="1047914" cy="1722121"/>
                  <a:chOff x="391699" y="2235200"/>
                  <a:chExt cx="1047914" cy="1722121"/>
                </a:xfrm>
              </p:grpSpPr>
              <p:cxnSp>
                <p:nvCxnSpPr>
                  <p:cNvPr id="64" name="Connecteur droit 63">
                    <a:extLst>
                      <a:ext uri="{FF2B5EF4-FFF2-40B4-BE49-F238E27FC236}">
                        <a16:creationId xmlns:a16="http://schemas.microsoft.com/office/drawing/2014/main" id="{3AA32475-F311-40BF-84DB-2FBFF05A09E9}"/>
                      </a:ext>
                    </a:extLst>
                  </p:cNvPr>
                  <p:cNvCxnSpPr>
                    <a:cxnSpLocks/>
                  </p:cNvCxnSpPr>
                  <p:nvPr userDrawn="1"/>
                </p:nvCxnSpPr>
                <p:spPr>
                  <a:xfrm rot="10800000" flipV="1">
                    <a:off x="391699" y="2791460"/>
                    <a:ext cx="29076" cy="1165861"/>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8076BDAC-837A-46AB-939A-33B4CAC4432D}"/>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1" name="Groupe 40">
              <a:extLst>
                <a:ext uri="{FF2B5EF4-FFF2-40B4-BE49-F238E27FC236}">
                  <a16:creationId xmlns:a16="http://schemas.microsoft.com/office/drawing/2014/main" id="{61A353AA-3B37-493F-A75A-FBE55A7FEAC3}"/>
                </a:ext>
              </a:extLst>
            </p:cNvPr>
            <p:cNvGrpSpPr/>
            <p:nvPr userDrawn="1"/>
          </p:nvGrpSpPr>
          <p:grpSpPr>
            <a:xfrm>
              <a:off x="8992103" y="2273300"/>
              <a:ext cx="2057152" cy="1851337"/>
              <a:chOff x="547757" y="2133600"/>
              <a:chExt cx="2057152" cy="1851337"/>
            </a:xfrm>
          </p:grpSpPr>
          <p:grpSp>
            <p:nvGrpSpPr>
              <p:cNvPr id="76" name="Groupe 75">
                <a:extLst>
                  <a:ext uri="{FF2B5EF4-FFF2-40B4-BE49-F238E27FC236}">
                    <a16:creationId xmlns:a16="http://schemas.microsoft.com/office/drawing/2014/main" id="{E7AC040A-1737-484C-8CEA-2ADF0DBFE9FB}"/>
                  </a:ext>
                </a:extLst>
              </p:cNvPr>
              <p:cNvGrpSpPr/>
              <p:nvPr userDrawn="1"/>
            </p:nvGrpSpPr>
            <p:grpSpPr>
              <a:xfrm>
                <a:off x="547757" y="2133600"/>
                <a:ext cx="1023937" cy="1762759"/>
                <a:chOff x="415677" y="2235200"/>
                <a:chExt cx="1023937" cy="1762759"/>
              </a:xfrm>
            </p:grpSpPr>
            <p:cxnSp>
              <p:nvCxnSpPr>
                <p:cNvPr id="80" name="Connecteur droit 79">
                  <a:extLst>
                    <a:ext uri="{FF2B5EF4-FFF2-40B4-BE49-F238E27FC236}">
                      <a16:creationId xmlns:a16="http://schemas.microsoft.com/office/drawing/2014/main" id="{9CD9887E-CE43-4192-9065-D2A75389118E}"/>
                    </a:ext>
                  </a:extLst>
                </p:cNvPr>
                <p:cNvCxnSpPr>
                  <a:cxnSpLocks/>
                </p:cNvCxnSpPr>
                <p:nvPr userDrawn="1"/>
              </p:nvCxnSpPr>
              <p:spPr>
                <a:xfrm>
                  <a:off x="415677" y="2783840"/>
                  <a:ext cx="1" cy="1214119"/>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3D14A159-829D-4CE4-9A8E-E2C0CBD3F3F7}"/>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e 76">
                <a:extLst>
                  <a:ext uri="{FF2B5EF4-FFF2-40B4-BE49-F238E27FC236}">
                    <a16:creationId xmlns:a16="http://schemas.microsoft.com/office/drawing/2014/main" id="{31D099CA-B8FD-4314-AEDD-819F910D5BDB}"/>
                  </a:ext>
                </a:extLst>
              </p:cNvPr>
              <p:cNvGrpSpPr/>
              <p:nvPr userDrawn="1"/>
            </p:nvGrpSpPr>
            <p:grpSpPr>
              <a:xfrm flipH="1">
                <a:off x="1571694" y="2133600"/>
                <a:ext cx="1033215" cy="1851337"/>
                <a:chOff x="406398" y="2235200"/>
                <a:chExt cx="1033215" cy="1851337"/>
              </a:xfrm>
            </p:grpSpPr>
            <p:cxnSp>
              <p:nvCxnSpPr>
                <p:cNvPr id="78" name="Connecteur droit 77">
                  <a:extLst>
                    <a:ext uri="{FF2B5EF4-FFF2-40B4-BE49-F238E27FC236}">
                      <a16:creationId xmlns:a16="http://schemas.microsoft.com/office/drawing/2014/main" id="{C02C6F16-E0CD-428F-BD21-449948C9D678}"/>
                    </a:ext>
                  </a:extLst>
                </p:cNvPr>
                <p:cNvCxnSpPr>
                  <a:cxnSpLocks/>
                </p:cNvCxnSpPr>
                <p:nvPr userDrawn="1"/>
              </p:nvCxnSpPr>
              <p:spPr>
                <a:xfrm flipH="1">
                  <a:off x="406398" y="2783840"/>
                  <a:ext cx="10163" cy="13026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E6C222D2-654F-4BD1-A0BD-34C233CD23D3}"/>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Ovale 2">
            <a:extLst>
              <a:ext uri="{FF2B5EF4-FFF2-40B4-BE49-F238E27FC236}">
                <a16:creationId xmlns:a16="http://schemas.microsoft.com/office/drawing/2014/main" id="{EA93BAA0-B72B-4BFD-BCF9-4608ADE3AC72}"/>
              </a:ext>
            </a:extLst>
          </p:cNvPr>
          <p:cNvSpPr/>
          <p:nvPr userDrawn="1"/>
        </p:nvSpPr>
        <p:spPr>
          <a:xfrm>
            <a:off x="659872" y="4111045"/>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2" name="Ellipse 81">
            <a:extLst>
              <a:ext uri="{FF2B5EF4-FFF2-40B4-BE49-F238E27FC236}">
                <a16:creationId xmlns:a16="http://schemas.microsoft.com/office/drawing/2014/main" id="{07EC39C5-C4D5-4BE2-80A8-355FC3ECC12F}"/>
              </a:ext>
            </a:extLst>
          </p:cNvPr>
          <p:cNvSpPr/>
          <p:nvPr userDrawn="1"/>
        </p:nvSpPr>
        <p:spPr>
          <a:xfrm>
            <a:off x="1677924" y="2268282"/>
            <a:ext cx="457200" cy="457200"/>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3" name="Ellipse 82">
            <a:extLst>
              <a:ext uri="{FF2B5EF4-FFF2-40B4-BE49-F238E27FC236}">
                <a16:creationId xmlns:a16="http://schemas.microsoft.com/office/drawing/2014/main" id="{F5775AD5-ACEB-4CBE-BD90-53D7E05FA5AC}"/>
              </a:ext>
            </a:extLst>
          </p:cNvPr>
          <p:cNvSpPr/>
          <p:nvPr userDrawn="1"/>
        </p:nvSpPr>
        <p:spPr>
          <a:xfrm>
            <a:off x="3746085" y="4525070"/>
            <a:ext cx="457200" cy="457200"/>
          </a:xfrm>
          <a:prstGeom prst="ellipse">
            <a:avLst/>
          </a:prstGeom>
          <a:solidFill>
            <a:schemeClr val="bg1"/>
          </a:solid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4" name="Ovale 83">
            <a:extLst>
              <a:ext uri="{FF2B5EF4-FFF2-40B4-BE49-F238E27FC236}">
                <a16:creationId xmlns:a16="http://schemas.microsoft.com/office/drawing/2014/main" id="{658774E0-9642-4F13-A5E6-09E3CB03DBB5}"/>
              </a:ext>
            </a:extLst>
          </p:cNvPr>
          <p:cNvSpPr/>
          <p:nvPr userDrawn="1"/>
        </p:nvSpPr>
        <p:spPr>
          <a:xfrm>
            <a:off x="5799587" y="2268282"/>
            <a:ext cx="457200" cy="457200"/>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5" name="Ellipse 84">
            <a:extLst>
              <a:ext uri="{FF2B5EF4-FFF2-40B4-BE49-F238E27FC236}">
                <a16:creationId xmlns:a16="http://schemas.microsoft.com/office/drawing/2014/main" id="{D65EF3DD-F676-4685-9875-B94CF9FB2C8D}"/>
              </a:ext>
            </a:extLst>
          </p:cNvPr>
          <p:cNvSpPr/>
          <p:nvPr userDrawn="1"/>
        </p:nvSpPr>
        <p:spPr>
          <a:xfrm>
            <a:off x="7882093" y="4499666"/>
            <a:ext cx="457200" cy="457200"/>
          </a:xfrm>
          <a:prstGeom prst="ellipse">
            <a:avLst/>
          </a:prstGeom>
          <a:solidFill>
            <a:schemeClr val="bg1"/>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6" name="Ellipse 85">
            <a:extLst>
              <a:ext uri="{FF2B5EF4-FFF2-40B4-BE49-F238E27FC236}">
                <a16:creationId xmlns:a16="http://schemas.microsoft.com/office/drawing/2014/main" id="{160A3CDF-ADAF-4527-8705-2F8E3851CF65}"/>
              </a:ext>
            </a:extLst>
          </p:cNvPr>
          <p:cNvSpPr/>
          <p:nvPr userDrawn="1"/>
        </p:nvSpPr>
        <p:spPr>
          <a:xfrm>
            <a:off x="9935595" y="2246690"/>
            <a:ext cx="457200" cy="457200"/>
          </a:xfrm>
          <a:prstGeom prst="ellipse">
            <a:avLst/>
          </a:prstGeom>
          <a:solidFill>
            <a:schemeClr val="bg1"/>
          </a:solid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87" name="Ovale 86">
            <a:extLst>
              <a:ext uri="{FF2B5EF4-FFF2-40B4-BE49-F238E27FC236}">
                <a16:creationId xmlns:a16="http://schemas.microsoft.com/office/drawing/2014/main" id="{3FD028A3-58B1-44C9-AC6A-A869FC68B50F}"/>
              </a:ext>
            </a:extLst>
          </p:cNvPr>
          <p:cNvSpPr/>
          <p:nvPr userDrawn="1"/>
        </p:nvSpPr>
        <p:spPr>
          <a:xfrm>
            <a:off x="10938323" y="4100876"/>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latin typeface="Arial" panose="020B0604020202020204" pitchFamily="34" charset="0"/>
            </a:endParaRPr>
          </a:p>
        </p:txBody>
      </p:sp>
      <p:sp>
        <p:nvSpPr>
          <p:cNvPr id="30" name="Titre 29">
            <a:extLst>
              <a:ext uri="{FF2B5EF4-FFF2-40B4-BE49-F238E27FC236}">
                <a16:creationId xmlns:a16="http://schemas.microsoft.com/office/drawing/2014/main" id="{18F0CF87-D85A-411D-8002-1157A047CBEF}"/>
              </a:ext>
            </a:extLst>
          </p:cNvPr>
          <p:cNvSpPr>
            <a:spLocks noGrp="1"/>
          </p:cNvSpPr>
          <p:nvPr>
            <p:ph type="title" hasCustomPrompt="1"/>
          </p:nvPr>
        </p:nvSpPr>
        <p:spPr>
          <a:xfrm>
            <a:off x="445402" y="207551"/>
            <a:ext cx="10515600" cy="644475"/>
          </a:xfrm>
          <a:prstGeom prst="rect">
            <a:avLst/>
          </a:prstGeom>
        </p:spPr>
        <p:txBody>
          <a:bodyPr rtlCol="0" anchor="ctr">
            <a:normAutofit/>
          </a:bodyPr>
          <a:lstStyle>
            <a:lvl1pPr>
              <a:defRPr sz="3200">
                <a:latin typeface="Arial" panose="020B0604020202020204" pitchFamily="34" charset="0"/>
              </a:defRPr>
            </a:lvl1pPr>
          </a:lstStyle>
          <a:p>
            <a:pPr rtl="0"/>
            <a:r>
              <a:rPr lang="fr-FR"/>
              <a:t>Modifiez le style du titre</a:t>
            </a:r>
            <a:endParaRPr lang="fr-FR" dirty="0"/>
          </a:p>
        </p:txBody>
      </p:sp>
      <p:sp>
        <p:nvSpPr>
          <p:cNvPr id="31" name="Zone de texte 30">
            <a:extLst>
              <a:ext uri="{FF2B5EF4-FFF2-40B4-BE49-F238E27FC236}">
                <a16:creationId xmlns:a16="http://schemas.microsoft.com/office/drawing/2014/main" id="{9E8F9015-A4A2-47D3-9665-686A67F0ED81}"/>
              </a:ext>
            </a:extLst>
          </p:cNvPr>
          <p:cNvSpPr txBox="1"/>
          <p:nvPr userDrawn="1"/>
        </p:nvSpPr>
        <p:spPr>
          <a:xfrm>
            <a:off x="1452894" y="1614177"/>
            <a:ext cx="889480" cy="646331"/>
          </a:xfrm>
          <a:prstGeom prst="rect">
            <a:avLst/>
          </a:prstGeom>
          <a:noFill/>
        </p:spPr>
        <p:txBody>
          <a:bodyPr wrap="square" rtlCol="0">
            <a:spAutoFit/>
          </a:bodyPr>
          <a:lstStyle/>
          <a:p>
            <a:pPr algn="ctr" rtl="0"/>
            <a:r>
              <a:rPr lang="fr-FR" sz="3600" b="1">
                <a:solidFill>
                  <a:schemeClr val="accent2"/>
                </a:solidFill>
                <a:latin typeface="Arial" panose="020B0604020202020204" pitchFamily="34" charset="0"/>
              </a:rPr>
              <a:t>01</a:t>
            </a:r>
            <a:endParaRPr lang="fr-FR" b="1" dirty="0">
              <a:solidFill>
                <a:schemeClr val="accent2"/>
              </a:solidFill>
              <a:latin typeface="Arial" panose="020B0604020202020204" pitchFamily="34" charset="0"/>
            </a:endParaRPr>
          </a:p>
        </p:txBody>
      </p:sp>
      <p:sp>
        <p:nvSpPr>
          <p:cNvPr id="103" name="Zone de texte 102">
            <a:extLst>
              <a:ext uri="{FF2B5EF4-FFF2-40B4-BE49-F238E27FC236}">
                <a16:creationId xmlns:a16="http://schemas.microsoft.com/office/drawing/2014/main" id="{426A1182-EDE9-44E7-BA1C-CCAA1B422C3C}"/>
              </a:ext>
            </a:extLst>
          </p:cNvPr>
          <p:cNvSpPr txBox="1"/>
          <p:nvPr userDrawn="1"/>
        </p:nvSpPr>
        <p:spPr>
          <a:xfrm>
            <a:off x="3516779" y="5001792"/>
            <a:ext cx="889480" cy="646331"/>
          </a:xfrm>
          <a:prstGeom prst="rect">
            <a:avLst/>
          </a:prstGeom>
          <a:noFill/>
        </p:spPr>
        <p:txBody>
          <a:bodyPr wrap="square" rtlCol="0">
            <a:spAutoFit/>
          </a:bodyPr>
          <a:lstStyle/>
          <a:p>
            <a:pPr algn="ctr" rtl="0"/>
            <a:r>
              <a:rPr lang="fr-FR" sz="3600" b="1">
                <a:solidFill>
                  <a:schemeClr val="accent3"/>
                </a:solidFill>
                <a:latin typeface="Arial" panose="020B0604020202020204" pitchFamily="34" charset="0"/>
              </a:rPr>
              <a:t>02</a:t>
            </a:r>
            <a:endParaRPr lang="fr-FR" b="1" dirty="0">
              <a:solidFill>
                <a:schemeClr val="accent3"/>
              </a:solidFill>
              <a:latin typeface="Arial" panose="020B0604020202020204" pitchFamily="34" charset="0"/>
            </a:endParaRPr>
          </a:p>
        </p:txBody>
      </p:sp>
      <p:sp>
        <p:nvSpPr>
          <p:cNvPr id="104" name="Zone de texte 103">
            <a:extLst>
              <a:ext uri="{FF2B5EF4-FFF2-40B4-BE49-F238E27FC236}">
                <a16:creationId xmlns:a16="http://schemas.microsoft.com/office/drawing/2014/main" id="{453D0452-E8F6-4E1D-8D89-47F4DE14020B}"/>
              </a:ext>
            </a:extLst>
          </p:cNvPr>
          <p:cNvSpPr txBox="1"/>
          <p:nvPr userDrawn="1"/>
        </p:nvSpPr>
        <p:spPr>
          <a:xfrm>
            <a:off x="5574557" y="1593858"/>
            <a:ext cx="889480" cy="646331"/>
          </a:xfrm>
          <a:prstGeom prst="rect">
            <a:avLst/>
          </a:prstGeom>
          <a:noFill/>
        </p:spPr>
        <p:txBody>
          <a:bodyPr wrap="square" rtlCol="0">
            <a:spAutoFit/>
          </a:bodyPr>
          <a:lstStyle/>
          <a:p>
            <a:pPr algn="ctr" rtl="0"/>
            <a:r>
              <a:rPr lang="fr-FR" sz="3600" b="1">
                <a:solidFill>
                  <a:schemeClr val="accent4"/>
                </a:solidFill>
                <a:latin typeface="Arial" panose="020B0604020202020204" pitchFamily="34" charset="0"/>
              </a:rPr>
              <a:t>03</a:t>
            </a:r>
            <a:endParaRPr lang="fr-FR" b="1" dirty="0">
              <a:solidFill>
                <a:schemeClr val="accent4"/>
              </a:solidFill>
              <a:latin typeface="Arial" panose="020B0604020202020204" pitchFamily="34" charset="0"/>
            </a:endParaRPr>
          </a:p>
        </p:txBody>
      </p:sp>
      <p:sp>
        <p:nvSpPr>
          <p:cNvPr id="105" name="Zone de texte 104">
            <a:extLst>
              <a:ext uri="{FF2B5EF4-FFF2-40B4-BE49-F238E27FC236}">
                <a16:creationId xmlns:a16="http://schemas.microsoft.com/office/drawing/2014/main" id="{58EE8165-DF59-42CB-A646-DBDAB53967B1}"/>
              </a:ext>
            </a:extLst>
          </p:cNvPr>
          <p:cNvSpPr txBox="1"/>
          <p:nvPr userDrawn="1"/>
        </p:nvSpPr>
        <p:spPr>
          <a:xfrm>
            <a:off x="7657062" y="4982270"/>
            <a:ext cx="889480" cy="646331"/>
          </a:xfrm>
          <a:prstGeom prst="rect">
            <a:avLst/>
          </a:prstGeom>
          <a:noFill/>
        </p:spPr>
        <p:txBody>
          <a:bodyPr wrap="square" rtlCol="0">
            <a:spAutoFit/>
          </a:bodyPr>
          <a:lstStyle/>
          <a:p>
            <a:pPr algn="ctr" rtl="0"/>
            <a:r>
              <a:rPr lang="fr-FR" sz="3600" b="1">
                <a:solidFill>
                  <a:schemeClr val="accent5"/>
                </a:solidFill>
                <a:latin typeface="Arial" panose="020B0604020202020204" pitchFamily="34" charset="0"/>
              </a:rPr>
              <a:t>04</a:t>
            </a:r>
            <a:endParaRPr lang="fr-FR" b="1" dirty="0">
              <a:solidFill>
                <a:schemeClr val="accent5"/>
              </a:solidFill>
              <a:latin typeface="Arial" panose="020B0604020202020204" pitchFamily="34" charset="0"/>
            </a:endParaRPr>
          </a:p>
        </p:txBody>
      </p:sp>
      <p:sp>
        <p:nvSpPr>
          <p:cNvPr id="106" name="Zone de texte 105">
            <a:extLst>
              <a:ext uri="{FF2B5EF4-FFF2-40B4-BE49-F238E27FC236}">
                <a16:creationId xmlns:a16="http://schemas.microsoft.com/office/drawing/2014/main" id="{3EC5584D-5A50-4F4A-A8CD-530EFB27FD79}"/>
              </a:ext>
            </a:extLst>
          </p:cNvPr>
          <p:cNvSpPr txBox="1"/>
          <p:nvPr userDrawn="1"/>
        </p:nvSpPr>
        <p:spPr>
          <a:xfrm>
            <a:off x="9696220" y="1554587"/>
            <a:ext cx="889480" cy="646331"/>
          </a:xfrm>
          <a:prstGeom prst="rect">
            <a:avLst/>
          </a:prstGeom>
          <a:noFill/>
        </p:spPr>
        <p:txBody>
          <a:bodyPr wrap="square" rtlCol="0">
            <a:spAutoFit/>
          </a:bodyPr>
          <a:lstStyle/>
          <a:p>
            <a:pPr algn="ctr" rtl="0"/>
            <a:r>
              <a:rPr lang="fr-FR" sz="3600" b="1">
                <a:solidFill>
                  <a:schemeClr val="accent6"/>
                </a:solidFill>
                <a:latin typeface="Arial" panose="020B0604020202020204" pitchFamily="34" charset="0"/>
              </a:rPr>
              <a:t>05</a:t>
            </a:r>
            <a:endParaRPr lang="fr-FR" b="1" dirty="0">
              <a:solidFill>
                <a:schemeClr val="accent6"/>
              </a:solidFill>
              <a:latin typeface="Arial" panose="020B0604020202020204" pitchFamily="34" charset="0"/>
            </a:endParaRPr>
          </a:p>
        </p:txBody>
      </p:sp>
      <p:sp>
        <p:nvSpPr>
          <p:cNvPr id="35" name="Espace réservé du texte 34">
            <a:extLst>
              <a:ext uri="{FF2B5EF4-FFF2-40B4-BE49-F238E27FC236}">
                <a16:creationId xmlns:a16="http://schemas.microsoft.com/office/drawing/2014/main" id="{FF7EDF04-AD2B-463F-873D-F9F513090E6C}"/>
              </a:ext>
            </a:extLst>
          </p:cNvPr>
          <p:cNvSpPr>
            <a:spLocks noGrp="1"/>
          </p:cNvSpPr>
          <p:nvPr>
            <p:ph type="body" sz="quarter" idx="10"/>
          </p:nvPr>
        </p:nvSpPr>
        <p:spPr>
          <a:xfrm>
            <a:off x="881445" y="4610158"/>
            <a:ext cx="2068694" cy="391634"/>
          </a:xfrm>
          <a:prstGeom prst="rect">
            <a:avLst/>
          </a:prstGeom>
        </p:spPr>
        <p:txBody>
          <a:bodyPr rtlCol="0">
            <a:normAutofit/>
          </a:bodyPr>
          <a:lstStyle>
            <a:lvl1pPr marL="0" indent="0" algn="ctr">
              <a:buNone/>
              <a:defRPr sz="1600">
                <a:solidFill>
                  <a:schemeClr val="accent2"/>
                </a:solidFill>
                <a:latin typeface="Arial" panose="020B0604020202020204" pitchFamily="34" charset="0"/>
              </a:defRPr>
            </a:lvl1pPr>
          </a:lstStyle>
          <a:p>
            <a:pPr lvl="0" rtl="0"/>
            <a:r>
              <a:rPr lang="fr-FR"/>
              <a:t>Cliquez pour modifier les styles du texte du masque</a:t>
            </a:r>
          </a:p>
        </p:txBody>
      </p:sp>
      <p:sp>
        <p:nvSpPr>
          <p:cNvPr id="107" name="Espace réservé du texte 34">
            <a:extLst>
              <a:ext uri="{FF2B5EF4-FFF2-40B4-BE49-F238E27FC236}">
                <a16:creationId xmlns:a16="http://schemas.microsoft.com/office/drawing/2014/main" id="{7F70B278-4654-46AC-8DD6-824CEF1DFAFB}"/>
              </a:ext>
            </a:extLst>
          </p:cNvPr>
          <p:cNvSpPr>
            <a:spLocks noGrp="1"/>
          </p:cNvSpPr>
          <p:nvPr>
            <p:ph type="body" sz="quarter" idx="11"/>
          </p:nvPr>
        </p:nvSpPr>
        <p:spPr>
          <a:xfrm>
            <a:off x="872177" y="5036815"/>
            <a:ext cx="2068694" cy="1159565"/>
          </a:xfrm>
          <a:prstGeom prst="rect">
            <a:avLst/>
          </a:prstGeom>
        </p:spPr>
        <p:txBody>
          <a:bodyPr rtlCol="0">
            <a:normAutofit/>
          </a:bodyPr>
          <a:lstStyle>
            <a:lvl1pPr marL="0" indent="0" algn="ctr">
              <a:buNone/>
              <a:defRPr sz="1600">
                <a:solidFill>
                  <a:schemeClr val="tx1"/>
                </a:solidFill>
                <a:latin typeface="Arial" panose="020B0604020202020204" pitchFamily="34" charset="0"/>
              </a:defRPr>
            </a:lvl1pPr>
          </a:lstStyle>
          <a:p>
            <a:pPr lvl="0" rtl="0"/>
            <a:r>
              <a:rPr lang="fr-FR"/>
              <a:t>Cliquez pour modifier les styles du texte du masque</a:t>
            </a:r>
          </a:p>
        </p:txBody>
      </p:sp>
      <p:sp>
        <p:nvSpPr>
          <p:cNvPr id="108" name="Espace réservé du texte 34">
            <a:extLst>
              <a:ext uri="{FF2B5EF4-FFF2-40B4-BE49-F238E27FC236}">
                <a16:creationId xmlns:a16="http://schemas.microsoft.com/office/drawing/2014/main" id="{3B7069E5-61AE-4AB2-8653-98A7F283E09B}"/>
              </a:ext>
            </a:extLst>
          </p:cNvPr>
          <p:cNvSpPr>
            <a:spLocks noGrp="1"/>
          </p:cNvSpPr>
          <p:nvPr>
            <p:ph type="body" sz="quarter" idx="12"/>
          </p:nvPr>
        </p:nvSpPr>
        <p:spPr>
          <a:xfrm>
            <a:off x="4998513" y="4610158"/>
            <a:ext cx="2068694" cy="391634"/>
          </a:xfrm>
          <a:prstGeom prst="rect">
            <a:avLst/>
          </a:prstGeom>
        </p:spPr>
        <p:txBody>
          <a:bodyPr rtlCol="0">
            <a:normAutofit/>
          </a:bodyPr>
          <a:lstStyle>
            <a:lvl1pPr marL="0" indent="0" algn="ctr">
              <a:buNone/>
              <a:defRPr sz="1600">
                <a:solidFill>
                  <a:schemeClr val="accent4"/>
                </a:solidFill>
                <a:latin typeface="Arial" panose="020B0604020202020204" pitchFamily="34" charset="0"/>
              </a:defRPr>
            </a:lvl1pPr>
          </a:lstStyle>
          <a:p>
            <a:pPr lvl="0" rtl="0"/>
            <a:r>
              <a:rPr lang="fr-FR"/>
              <a:t>Cliquez pour modifier les styles du texte du masque</a:t>
            </a:r>
          </a:p>
        </p:txBody>
      </p:sp>
      <p:sp>
        <p:nvSpPr>
          <p:cNvPr id="109" name="Espace réservé du texte 34">
            <a:extLst>
              <a:ext uri="{FF2B5EF4-FFF2-40B4-BE49-F238E27FC236}">
                <a16:creationId xmlns:a16="http://schemas.microsoft.com/office/drawing/2014/main" id="{38A8EB30-9561-4857-91EC-C9B25464AFDE}"/>
              </a:ext>
            </a:extLst>
          </p:cNvPr>
          <p:cNvSpPr>
            <a:spLocks noGrp="1"/>
          </p:cNvSpPr>
          <p:nvPr>
            <p:ph type="body" sz="quarter" idx="13"/>
          </p:nvPr>
        </p:nvSpPr>
        <p:spPr>
          <a:xfrm>
            <a:off x="4989245" y="5036815"/>
            <a:ext cx="2068694" cy="1159565"/>
          </a:xfrm>
          <a:prstGeom prst="rect">
            <a:avLst/>
          </a:prstGeom>
        </p:spPr>
        <p:txBody>
          <a:bodyPr rtlCol="0">
            <a:normAutofit/>
          </a:bodyPr>
          <a:lstStyle>
            <a:lvl1pPr marL="0" indent="0" algn="ctr">
              <a:buNone/>
              <a:defRPr sz="1600">
                <a:solidFill>
                  <a:schemeClr val="tx1"/>
                </a:solidFill>
                <a:latin typeface="Arial" panose="020B0604020202020204" pitchFamily="34" charset="0"/>
              </a:defRPr>
            </a:lvl1pPr>
          </a:lstStyle>
          <a:p>
            <a:pPr lvl="0" rtl="0"/>
            <a:r>
              <a:rPr lang="fr-FR"/>
              <a:t>Cliquez pour modifier les styles du texte du masque</a:t>
            </a:r>
          </a:p>
        </p:txBody>
      </p:sp>
      <p:sp>
        <p:nvSpPr>
          <p:cNvPr id="110" name="Espace réservé du texte 34">
            <a:extLst>
              <a:ext uri="{FF2B5EF4-FFF2-40B4-BE49-F238E27FC236}">
                <a16:creationId xmlns:a16="http://schemas.microsoft.com/office/drawing/2014/main" id="{AE1932D4-1CD4-4631-9E96-954227141C8A}"/>
              </a:ext>
            </a:extLst>
          </p:cNvPr>
          <p:cNvSpPr>
            <a:spLocks noGrp="1"/>
          </p:cNvSpPr>
          <p:nvPr>
            <p:ph type="body" sz="quarter" idx="14"/>
          </p:nvPr>
        </p:nvSpPr>
        <p:spPr>
          <a:xfrm>
            <a:off x="9089340" y="4613478"/>
            <a:ext cx="2068694" cy="391634"/>
          </a:xfrm>
          <a:prstGeom prst="rect">
            <a:avLst/>
          </a:prstGeom>
        </p:spPr>
        <p:txBody>
          <a:bodyPr rtlCol="0">
            <a:normAutofit/>
          </a:bodyPr>
          <a:lstStyle>
            <a:lvl1pPr marL="0" indent="0" algn="ctr">
              <a:buNone/>
              <a:defRPr sz="1600">
                <a:solidFill>
                  <a:schemeClr val="accent6"/>
                </a:solidFill>
                <a:latin typeface="Arial" panose="020B0604020202020204" pitchFamily="34" charset="0"/>
              </a:defRPr>
            </a:lvl1pPr>
          </a:lstStyle>
          <a:p>
            <a:pPr lvl="0" rtl="0"/>
            <a:r>
              <a:rPr lang="fr-FR"/>
              <a:t>Cliquez pour modifier les styles du texte du masque</a:t>
            </a:r>
          </a:p>
        </p:txBody>
      </p:sp>
      <p:sp>
        <p:nvSpPr>
          <p:cNvPr id="111" name="Espace réservé du texte 34">
            <a:extLst>
              <a:ext uri="{FF2B5EF4-FFF2-40B4-BE49-F238E27FC236}">
                <a16:creationId xmlns:a16="http://schemas.microsoft.com/office/drawing/2014/main" id="{7A6D526A-E91A-4FC8-8AB8-5FEA321F6ADC}"/>
              </a:ext>
            </a:extLst>
          </p:cNvPr>
          <p:cNvSpPr>
            <a:spLocks noGrp="1"/>
          </p:cNvSpPr>
          <p:nvPr>
            <p:ph type="body" sz="quarter" idx="15"/>
          </p:nvPr>
        </p:nvSpPr>
        <p:spPr>
          <a:xfrm>
            <a:off x="9080072" y="5040135"/>
            <a:ext cx="2068694" cy="1159565"/>
          </a:xfrm>
          <a:prstGeom prst="rect">
            <a:avLst/>
          </a:prstGeom>
        </p:spPr>
        <p:txBody>
          <a:bodyPr rtlCol="0">
            <a:normAutofit/>
          </a:bodyPr>
          <a:lstStyle>
            <a:lvl1pPr marL="0" indent="0" algn="ctr">
              <a:buNone/>
              <a:defRPr sz="1600">
                <a:solidFill>
                  <a:schemeClr val="tx1"/>
                </a:solidFill>
                <a:latin typeface="Arial" panose="020B0604020202020204" pitchFamily="34" charset="0"/>
              </a:defRPr>
            </a:lvl1pPr>
          </a:lstStyle>
          <a:p>
            <a:pPr lvl="0" rtl="0"/>
            <a:r>
              <a:rPr lang="fr-FR"/>
              <a:t>Cliquez pour modifier les styles du texte du masque</a:t>
            </a:r>
          </a:p>
        </p:txBody>
      </p:sp>
      <p:sp>
        <p:nvSpPr>
          <p:cNvPr id="112" name="Espace réservé du texte 34">
            <a:extLst>
              <a:ext uri="{FF2B5EF4-FFF2-40B4-BE49-F238E27FC236}">
                <a16:creationId xmlns:a16="http://schemas.microsoft.com/office/drawing/2014/main" id="{61A32F9F-4ACF-442A-8853-0E4B42CC9EF2}"/>
              </a:ext>
            </a:extLst>
          </p:cNvPr>
          <p:cNvSpPr>
            <a:spLocks noGrp="1"/>
          </p:cNvSpPr>
          <p:nvPr>
            <p:ph type="body" sz="quarter" idx="16"/>
          </p:nvPr>
        </p:nvSpPr>
        <p:spPr>
          <a:xfrm>
            <a:off x="2965654" y="1126350"/>
            <a:ext cx="2068694" cy="391634"/>
          </a:xfrm>
          <a:prstGeom prst="rect">
            <a:avLst/>
          </a:prstGeom>
        </p:spPr>
        <p:txBody>
          <a:bodyPr rtlCol="0">
            <a:normAutofit/>
          </a:bodyPr>
          <a:lstStyle>
            <a:lvl1pPr marL="0" indent="0" algn="ctr">
              <a:buNone/>
              <a:defRPr sz="1600">
                <a:solidFill>
                  <a:schemeClr val="accent3"/>
                </a:solidFill>
                <a:latin typeface="Arial" panose="020B0604020202020204" pitchFamily="34" charset="0"/>
              </a:defRPr>
            </a:lvl1pPr>
          </a:lstStyle>
          <a:p>
            <a:pPr lvl="0" rtl="0"/>
            <a:r>
              <a:rPr lang="fr-FR"/>
              <a:t>Cliquez pour modifier les styles du texte du masque</a:t>
            </a:r>
          </a:p>
        </p:txBody>
      </p:sp>
      <p:sp>
        <p:nvSpPr>
          <p:cNvPr id="113" name="Espace réservé du texte 34">
            <a:extLst>
              <a:ext uri="{FF2B5EF4-FFF2-40B4-BE49-F238E27FC236}">
                <a16:creationId xmlns:a16="http://schemas.microsoft.com/office/drawing/2014/main" id="{B3D0AD38-B8DA-4C19-97D0-C4BF494F2F0B}"/>
              </a:ext>
            </a:extLst>
          </p:cNvPr>
          <p:cNvSpPr>
            <a:spLocks noGrp="1"/>
          </p:cNvSpPr>
          <p:nvPr>
            <p:ph type="body" sz="quarter" idx="17"/>
          </p:nvPr>
        </p:nvSpPr>
        <p:spPr>
          <a:xfrm>
            <a:off x="2956386" y="1553007"/>
            <a:ext cx="2068694" cy="1159565"/>
          </a:xfrm>
          <a:prstGeom prst="rect">
            <a:avLst/>
          </a:prstGeom>
        </p:spPr>
        <p:txBody>
          <a:bodyPr rtlCol="0">
            <a:normAutofit/>
          </a:bodyPr>
          <a:lstStyle>
            <a:lvl1pPr marL="0" indent="0" algn="ctr">
              <a:buNone/>
              <a:defRPr sz="1600">
                <a:solidFill>
                  <a:schemeClr val="tx1"/>
                </a:solidFill>
                <a:latin typeface="Arial" panose="020B0604020202020204" pitchFamily="34" charset="0"/>
              </a:defRPr>
            </a:lvl1pPr>
          </a:lstStyle>
          <a:p>
            <a:pPr lvl="0" rtl="0"/>
            <a:r>
              <a:rPr lang="fr-FR"/>
              <a:t>Cliquez pour modifier les styles du texte du masque</a:t>
            </a:r>
          </a:p>
        </p:txBody>
      </p:sp>
      <p:sp>
        <p:nvSpPr>
          <p:cNvPr id="114" name="Espace réservé du texte 34">
            <a:extLst>
              <a:ext uri="{FF2B5EF4-FFF2-40B4-BE49-F238E27FC236}">
                <a16:creationId xmlns:a16="http://schemas.microsoft.com/office/drawing/2014/main" id="{A8DE427E-A7F5-47D9-AA8C-5F8089A99E20}"/>
              </a:ext>
            </a:extLst>
          </p:cNvPr>
          <p:cNvSpPr>
            <a:spLocks noGrp="1"/>
          </p:cNvSpPr>
          <p:nvPr>
            <p:ph type="body" sz="quarter" idx="18"/>
          </p:nvPr>
        </p:nvSpPr>
        <p:spPr>
          <a:xfrm>
            <a:off x="7129515" y="1066973"/>
            <a:ext cx="2068694" cy="391634"/>
          </a:xfrm>
          <a:prstGeom prst="rect">
            <a:avLst/>
          </a:prstGeom>
        </p:spPr>
        <p:txBody>
          <a:bodyPr rtlCol="0">
            <a:normAutofit/>
          </a:bodyPr>
          <a:lstStyle>
            <a:lvl1pPr marL="0" indent="0" algn="ctr">
              <a:buNone/>
              <a:defRPr sz="1600">
                <a:solidFill>
                  <a:schemeClr val="accent5"/>
                </a:solidFill>
                <a:latin typeface="Arial" panose="020B0604020202020204" pitchFamily="34" charset="0"/>
              </a:defRPr>
            </a:lvl1pPr>
          </a:lstStyle>
          <a:p>
            <a:pPr lvl="0" rtl="0"/>
            <a:r>
              <a:rPr lang="fr-FR"/>
              <a:t>Cliquez pour modifier les styles du texte du masque</a:t>
            </a:r>
          </a:p>
        </p:txBody>
      </p:sp>
      <p:sp>
        <p:nvSpPr>
          <p:cNvPr id="115" name="Espace réservé du texte 34">
            <a:extLst>
              <a:ext uri="{FF2B5EF4-FFF2-40B4-BE49-F238E27FC236}">
                <a16:creationId xmlns:a16="http://schemas.microsoft.com/office/drawing/2014/main" id="{E764A502-6D62-4133-90C7-1FE9B38E747B}"/>
              </a:ext>
            </a:extLst>
          </p:cNvPr>
          <p:cNvSpPr>
            <a:spLocks noGrp="1"/>
          </p:cNvSpPr>
          <p:nvPr>
            <p:ph type="body" sz="quarter" idx="19"/>
          </p:nvPr>
        </p:nvSpPr>
        <p:spPr>
          <a:xfrm>
            <a:off x="7120247" y="1493630"/>
            <a:ext cx="2068694" cy="1159565"/>
          </a:xfrm>
          <a:prstGeom prst="rect">
            <a:avLst/>
          </a:prstGeom>
        </p:spPr>
        <p:txBody>
          <a:bodyPr rtlCol="0">
            <a:normAutofit/>
          </a:bodyPr>
          <a:lstStyle>
            <a:lvl1pPr marL="0" indent="0" algn="ctr">
              <a:buNone/>
              <a:defRPr sz="1600">
                <a:solidFill>
                  <a:schemeClr val="tx1"/>
                </a:solidFill>
                <a:latin typeface="Arial" panose="020B0604020202020204" pitchFamily="34" charset="0"/>
              </a:defRPr>
            </a:lvl1pPr>
          </a:lstStyle>
          <a:p>
            <a:pPr lvl="0" rtl="0"/>
            <a:r>
              <a:rPr lang="fr-FR"/>
              <a:t>Cliquez pour modifier les styles du texte du masque</a:t>
            </a:r>
          </a:p>
        </p:txBody>
      </p:sp>
    </p:spTree>
    <p:extLst>
      <p:ext uri="{BB962C8B-B14F-4D97-AF65-F5344CB8AC3E}">
        <p14:creationId xmlns:p14="http://schemas.microsoft.com/office/powerpoint/2010/main" val="2471251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8" name="Espace réservé du texte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fr-FR" noProof="0"/>
              <a:t>Étape supplémentaire - Titre 02</a:t>
            </a:r>
          </a:p>
          <a:p>
            <a:pPr lvl="1" rtl="0"/>
            <a:r>
              <a:rPr lang="fr-FR" noProof="0"/>
              <a:t>Lorem ipsum dolor sit amet, consectetuer adipiscing elit, sed diam nonummy</a:t>
            </a:r>
          </a:p>
        </p:txBody>
      </p:sp>
      <p:sp>
        <p:nvSpPr>
          <p:cNvPr id="17" name="Espace réservé du texte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fr-FR" noProof="0"/>
              <a:t>Étape supplémentaire - Titre 01</a:t>
            </a:r>
          </a:p>
          <a:p>
            <a:pPr lvl="1" rtl="0"/>
            <a:r>
              <a:rPr lang="fr-FR" noProof="0"/>
              <a:t>Lorem ipsum dolor sit amet, consectetuer adipiscing elit, sed diam nonummy</a:t>
            </a:r>
          </a:p>
        </p:txBody>
      </p:sp>
      <p:sp>
        <p:nvSpPr>
          <p:cNvPr id="2" name="Titr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rtlCol="0">
            <a:normAutofit/>
          </a:bodyPr>
          <a:lstStyle>
            <a:lvl1pPr>
              <a:defRPr sz="3000"/>
            </a:lvl1pPr>
          </a:lstStyle>
          <a:p>
            <a:pPr rtl="0"/>
            <a:r>
              <a:rPr lang="fr-FR" noProof="0"/>
              <a:t>Chronologie de projet</a:t>
            </a:r>
          </a:p>
        </p:txBody>
      </p:sp>
      <p:sp>
        <p:nvSpPr>
          <p:cNvPr id="3" name="Espace réservé du contenu 2">
            <a:extLst>
              <a:ext uri="{FF2B5EF4-FFF2-40B4-BE49-F238E27FC236}">
                <a16:creationId xmlns:a16="http://schemas.microsoft.com/office/drawing/2014/main" id="{0F474091-9EA2-47C8-AAA9-6DFE207852E4}"/>
              </a:ext>
            </a:extLst>
          </p:cNvPr>
          <p:cNvSpPr>
            <a:spLocks noGrp="1"/>
          </p:cNvSpPr>
          <p:nvPr userDrawn="1">
            <p:ph idx="1" hasCustomPrompt="1"/>
          </p:nvPr>
        </p:nvSpPr>
        <p:spPr>
          <a:xfrm>
            <a:off x="680354" y="1786436"/>
            <a:ext cx="10711545" cy="330606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9" name="Espace réservé du texte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fr-FR" noProof="0"/>
              <a:t>Étape supplémentaire - Titre 03</a:t>
            </a:r>
          </a:p>
          <a:p>
            <a:pPr lvl="1" rtl="0"/>
            <a:r>
              <a:rPr lang="fr-FR" noProof="0"/>
              <a:t>Lorem ipsum dolor sit amet, consectetuer adipiscing elit, sed diam nonummy</a:t>
            </a:r>
          </a:p>
        </p:txBody>
      </p:sp>
      <p:cxnSp>
        <p:nvCxnSpPr>
          <p:cNvPr id="21" name="Connecteur droit 20">
            <a:extLst>
              <a:ext uri="{FF2B5EF4-FFF2-40B4-BE49-F238E27FC236}">
                <a16:creationId xmlns:a16="http://schemas.microsoft.com/office/drawing/2014/main" id="{303706AB-7768-4239-93C0-28F2AC35B71A}"/>
              </a:ext>
            </a:extLst>
          </p:cNvPr>
          <p:cNvCxnSpPr>
            <a:cxnSpLocks/>
          </p:cNvCxnSpPr>
          <p:nvPr userDrawn="1"/>
        </p:nvCxnSpPr>
        <p:spPr>
          <a:xfrm>
            <a:off x="2281387" y="1181100"/>
            <a:ext cx="468283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38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45CFCBC5-9D64-4D30-B21D-DD2D536AA4AA}" type="datetime1">
              <a:rPr lang="fr-FR" noProof="0" smtClean="0"/>
              <a:t>21/05/2023</a:t>
            </a:fld>
            <a:endParaRPr lang="fr-FR" noProof="0"/>
          </a:p>
        </p:txBody>
      </p:sp>
      <p:sp>
        <p:nvSpPr>
          <p:cNvPr id="5" name="Footer Placeholder 4"/>
          <p:cNvSpPr>
            <a:spLocks noGrp="1"/>
          </p:cNvSpPr>
          <p:nvPr>
            <p:ph type="ftr" sz="quarter" idx="11"/>
          </p:nvPr>
        </p:nvSpPr>
        <p:spPr/>
        <p:txBody>
          <a:bodyPr/>
          <a:lstStyle/>
          <a:p>
            <a:pPr rtl="0"/>
            <a:r>
              <a:rPr lang="fr-FR" noProof="0"/>
              <a:t>
              </a:t>
            </a:r>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2864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pPr rtl="0"/>
            <a:fld id="{756F4A0D-489D-4C3B-B7FE-CBD4B8577FAE}" type="datetime1">
              <a:rPr lang="fr-FR" noProof="0" smtClean="0"/>
              <a:t>21/05/2023</a:t>
            </a:fld>
            <a:endParaRPr lang="fr-FR" noProof="0"/>
          </a:p>
        </p:txBody>
      </p:sp>
      <p:sp>
        <p:nvSpPr>
          <p:cNvPr id="5" name="Footer Placeholder 4"/>
          <p:cNvSpPr>
            <a:spLocks noGrp="1"/>
          </p:cNvSpPr>
          <p:nvPr>
            <p:ph type="ftr" sz="quarter" idx="11"/>
          </p:nvPr>
        </p:nvSpPr>
        <p:spPr>
          <a:xfrm>
            <a:off x="685800" y="381001"/>
            <a:ext cx="6991492" cy="364065"/>
          </a:xfrm>
        </p:spPr>
        <p:txBody>
          <a:bodyPr/>
          <a:lstStyle/>
          <a:p>
            <a:pPr rtl="0"/>
            <a:r>
              <a:rPr lang="fr-FR" noProof="0"/>
              <a:t>
              </a:t>
            </a:r>
          </a:p>
        </p:txBody>
      </p:sp>
      <p:sp>
        <p:nvSpPr>
          <p:cNvPr id="6" name="Slide Number Placeholder 5"/>
          <p:cNvSpPr>
            <a:spLocks noGrp="1"/>
          </p:cNvSpPr>
          <p:nvPr>
            <p:ph type="sldNum" sz="quarter" idx="12"/>
          </p:nvPr>
        </p:nvSpPr>
        <p:spPr>
          <a:xfrm>
            <a:off x="10862452" y="381000"/>
            <a:ext cx="643748" cy="365125"/>
          </a:xfrm>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11052745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756F4A0D-489D-4C3B-B7FE-CBD4B8577FAE}" type="datetime1">
              <a:rPr lang="fr-FR" noProof="0" smtClean="0"/>
              <a:t>21/05/2023</a:t>
            </a:fld>
            <a:endParaRPr lang="fr-FR" noProof="0"/>
          </a:p>
        </p:txBody>
      </p:sp>
      <p:sp>
        <p:nvSpPr>
          <p:cNvPr id="6" name="Footer Placeholder 5"/>
          <p:cNvSpPr>
            <a:spLocks noGrp="1"/>
          </p:cNvSpPr>
          <p:nvPr>
            <p:ph type="ftr" sz="quarter" idx="11"/>
          </p:nvPr>
        </p:nvSpPr>
        <p:spPr/>
        <p:txBody>
          <a:bodyPr/>
          <a:lstStyle/>
          <a:p>
            <a:pPr rtl="0"/>
            <a:r>
              <a:rPr lang="fr-FR"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5117049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6EFE4B3A-605C-45EE-935B-C88EF524DF3C}" type="datetime1">
              <a:rPr lang="fr-FR" noProof="0" smtClean="0"/>
              <a:t>21/05/2023</a:t>
            </a:fld>
            <a:endParaRPr lang="fr-FR" noProof="0"/>
          </a:p>
        </p:txBody>
      </p:sp>
      <p:sp>
        <p:nvSpPr>
          <p:cNvPr id="8" name="Footer Placeholder 7"/>
          <p:cNvSpPr>
            <a:spLocks noGrp="1"/>
          </p:cNvSpPr>
          <p:nvPr>
            <p:ph type="ftr" sz="quarter" idx="11"/>
          </p:nvPr>
        </p:nvSpPr>
        <p:spPr/>
        <p:txBody>
          <a:bodyPr/>
          <a:lstStyle/>
          <a:p>
            <a:pPr rtl="0"/>
            <a:r>
              <a:rPr lang="fr-FR" noProof="0"/>
              <a:t>
              </a:t>
            </a:r>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0261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756F4A0D-489D-4C3B-B7FE-CBD4B8577FAE}" type="datetime1">
              <a:rPr lang="fr-FR" noProof="0" smtClean="0"/>
              <a:t>21/05/2023</a:t>
            </a:fld>
            <a:endParaRPr lang="fr-FR" noProof="0"/>
          </a:p>
        </p:txBody>
      </p:sp>
      <p:sp>
        <p:nvSpPr>
          <p:cNvPr id="4" name="Footer Placeholder 3"/>
          <p:cNvSpPr>
            <a:spLocks noGrp="1"/>
          </p:cNvSpPr>
          <p:nvPr>
            <p:ph type="ftr" sz="quarter" idx="11"/>
          </p:nvPr>
        </p:nvSpPr>
        <p:spPr/>
        <p:txBody>
          <a:bodyPr/>
          <a:lstStyle/>
          <a:p>
            <a:pPr rtl="0"/>
            <a:r>
              <a:rPr lang="fr-FR" noProof="0"/>
              <a:t>
              </a:t>
            </a:r>
          </a:p>
        </p:txBody>
      </p:sp>
      <p:sp>
        <p:nvSpPr>
          <p:cNvPr id="5" name="Slide Number Placeholder 4"/>
          <p:cNvSpPr>
            <a:spLocks noGrp="1"/>
          </p:cNvSpPr>
          <p:nvPr>
            <p:ph type="sldNum" sz="quarter" idx="12"/>
          </p:nvPr>
        </p:nvSpPr>
        <p:spPr/>
        <p:txBody>
          <a:body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8905780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CA635A11-D225-411E-BECC-9528A0296F03}" type="datetime1">
              <a:rPr lang="fr-FR" noProof="0" smtClean="0"/>
              <a:t>21/05/2023</a:t>
            </a:fld>
            <a:endParaRPr lang="fr-FR" noProof="0"/>
          </a:p>
        </p:txBody>
      </p:sp>
      <p:sp>
        <p:nvSpPr>
          <p:cNvPr id="3" name="Footer Placeholder 2"/>
          <p:cNvSpPr>
            <a:spLocks noGrp="1"/>
          </p:cNvSpPr>
          <p:nvPr>
            <p:ph type="ftr" sz="quarter" idx="11"/>
          </p:nvPr>
        </p:nvSpPr>
        <p:spPr/>
        <p:txBody>
          <a:bodyPr/>
          <a:lstStyle/>
          <a:p>
            <a:pPr rtl="0"/>
            <a:r>
              <a:rPr lang="fr-FR" noProof="0"/>
              <a:t>
              </a:t>
            </a:r>
          </a:p>
        </p:txBody>
      </p:sp>
      <p:sp>
        <p:nvSpPr>
          <p:cNvPr id="4" name="Slide Number Placeholder 3"/>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86832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8651D3F1-8F1C-4B11-95C1-A628C3D649F1}" type="datetime1">
              <a:rPr lang="fr-FR" noProof="0" smtClean="0"/>
              <a:t>21/05/2023</a:t>
            </a:fld>
            <a:endParaRPr lang="fr-FR" noProof="0"/>
          </a:p>
        </p:txBody>
      </p:sp>
      <p:sp>
        <p:nvSpPr>
          <p:cNvPr id="6" name="Footer Placeholder 5"/>
          <p:cNvSpPr>
            <a:spLocks noGrp="1"/>
          </p:cNvSpPr>
          <p:nvPr>
            <p:ph type="ftr" sz="quarter" idx="11"/>
          </p:nvPr>
        </p:nvSpPr>
        <p:spPr/>
        <p:txBody>
          <a:bodyPr/>
          <a:lstStyle/>
          <a:p>
            <a:pPr rtl="0"/>
            <a:r>
              <a:rPr lang="fr-FR"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82212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B8E17CA7-6DE7-4FA0-84CB-6BD569E804CA}" type="datetime1">
              <a:rPr lang="fr-FR" noProof="0" smtClean="0"/>
              <a:t>21/05/2023</a:t>
            </a:fld>
            <a:endParaRPr lang="fr-FR" noProof="0"/>
          </a:p>
        </p:txBody>
      </p:sp>
      <p:sp>
        <p:nvSpPr>
          <p:cNvPr id="6" name="Footer Placeholder 5"/>
          <p:cNvSpPr>
            <a:spLocks noGrp="1"/>
          </p:cNvSpPr>
          <p:nvPr>
            <p:ph type="ftr" sz="quarter" idx="11"/>
          </p:nvPr>
        </p:nvSpPr>
        <p:spPr/>
        <p:txBody>
          <a:bodyPr/>
          <a:lstStyle/>
          <a:p>
            <a:pPr rtl="0"/>
            <a:r>
              <a:rPr lang="fr-FR" noProof="0"/>
              <a:t>
              </a:t>
            </a:r>
          </a:p>
        </p:txBody>
      </p:sp>
      <p:sp>
        <p:nvSpPr>
          <p:cNvPr id="7" name="Slide Number Placeholder 6"/>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32486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756F4A0D-489D-4C3B-B7FE-CBD4B8577FAE}" type="datetime1">
              <a:rPr lang="fr-FR" noProof="0" smtClean="0"/>
              <a:t>21/05/2023</a:t>
            </a:fld>
            <a:endParaRPr lang="fr-FR" noProof="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fr-FR" noProof="0"/>
              <a:t>
              </a:t>
            </a: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a:t>‹N°›</a:t>
            </a:fld>
            <a:endParaRPr lang="fr-FR" noProof="0"/>
          </a:p>
        </p:txBody>
      </p:sp>
    </p:spTree>
    <p:extLst>
      <p:ext uri="{BB962C8B-B14F-4D97-AF65-F5344CB8AC3E}">
        <p14:creationId xmlns:p14="http://schemas.microsoft.com/office/powerpoint/2010/main" val="202944723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image" Target="../media/image10.svg"/><Relationship Id="rId5" Type="http://schemas.openxmlformats.org/officeDocument/2006/relationships/diagramQuickStyle" Target="../diagrams/quickStyle1.xm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Fleur">
            <a:extLst>
              <a:ext uri="{FF2B5EF4-FFF2-40B4-BE49-F238E27FC236}">
                <a16:creationId xmlns:a16="http://schemas.microsoft.com/office/drawing/2014/main" id="{3F803F0C-D1ED-48FB-B5CD-1F2FC0FF7CB1}"/>
              </a:ext>
            </a:extLst>
          </p:cNvPr>
          <p:cNvPicPr>
            <a:picLocks noChangeAspect="1"/>
          </p:cNvPicPr>
          <p:nvPr/>
        </p:nvPicPr>
        <p:blipFill rotWithShape="1">
          <a:blip r:embed="rId3" cstate="print">
            <a:alphaModFix amt="40000"/>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a:ext>
            </a:extLst>
          </a:blip>
          <a:srcRect l="157" r="157"/>
          <a:stretch/>
        </p:blipFill>
        <p:spPr>
          <a:xfrm>
            <a:off x="0" y="-1"/>
            <a:ext cx="12192000" cy="6858001"/>
          </a:xfrm>
          <a:prstGeom prst="rect">
            <a:avLst/>
          </a:prstGeom>
          <a:solidFill>
            <a:schemeClr val="bg1">
              <a:lumMod val="85000"/>
              <a:lumOff val="15000"/>
            </a:schemeClr>
          </a:solidFill>
        </p:spPr>
      </p:pic>
      <p:sp>
        <p:nvSpPr>
          <p:cNvPr id="2" name="Titre 1">
            <a:extLst>
              <a:ext uri="{FF2B5EF4-FFF2-40B4-BE49-F238E27FC236}">
                <a16:creationId xmlns:a16="http://schemas.microsoft.com/office/drawing/2014/main" id="{050E78D6-F072-48E7-8270-20EFBDD26F36}"/>
              </a:ext>
            </a:extLst>
          </p:cNvPr>
          <p:cNvSpPr>
            <a:spLocks noGrp="1"/>
          </p:cNvSpPr>
          <p:nvPr>
            <p:ph type="ctrTitle"/>
          </p:nvPr>
        </p:nvSpPr>
        <p:spPr>
          <a:xfrm>
            <a:off x="1371600" y="3014139"/>
            <a:ext cx="9448800" cy="1825096"/>
          </a:xfrm>
          <a:prstGeom prst="parallelogram">
            <a:avLst>
              <a:gd name="adj" fmla="val 99234"/>
            </a:avLst>
          </a:prstGeom>
        </p:spPr>
        <p:txBody>
          <a:bodyPr lIns="0" rIns="180000" rtlCol="0">
            <a:normAutofit/>
          </a:bodyPr>
          <a:lstStyle/>
          <a:p>
            <a:pPr rtl="0"/>
            <a:r>
              <a:rPr lang="fr-FR" sz="3800" dirty="0"/>
              <a:t>Project </a:t>
            </a:r>
            <a:r>
              <a:rPr lang="fr-FR" sz="3800" dirty="0" err="1"/>
              <a:t>Title</a:t>
            </a:r>
            <a:r>
              <a:rPr lang="fr-FR" sz="3800" dirty="0"/>
              <a:t>: </a:t>
            </a:r>
            <a:br>
              <a:rPr lang="fr-FR" sz="3800" dirty="0"/>
            </a:br>
            <a:r>
              <a:rPr lang="fr-FR" sz="3800" b="1" dirty="0" err="1"/>
              <a:t>Text</a:t>
            </a:r>
            <a:r>
              <a:rPr lang="fr-FR" sz="3800" b="1" dirty="0"/>
              <a:t> </a:t>
            </a:r>
            <a:r>
              <a:rPr lang="fr-FR" sz="3800" b="1" dirty="0" err="1"/>
              <a:t>Summarization</a:t>
            </a:r>
            <a:endParaRPr lang="fr-FR" sz="3800" b="1" dirty="0"/>
          </a:p>
        </p:txBody>
      </p:sp>
      <p:sp>
        <p:nvSpPr>
          <p:cNvPr id="3" name="Sous-titre 2">
            <a:extLst>
              <a:ext uri="{FF2B5EF4-FFF2-40B4-BE49-F238E27FC236}">
                <a16:creationId xmlns:a16="http://schemas.microsoft.com/office/drawing/2014/main" id="{3FC7BD98-5486-489C-BAA0-A69CEFF691B3}"/>
              </a:ext>
            </a:extLst>
          </p:cNvPr>
          <p:cNvSpPr>
            <a:spLocks noGrp="1"/>
          </p:cNvSpPr>
          <p:nvPr>
            <p:ph type="subTitle" idx="1"/>
          </p:nvPr>
        </p:nvSpPr>
        <p:spPr>
          <a:xfrm>
            <a:off x="1371600" y="4842935"/>
            <a:ext cx="9448800" cy="685800"/>
          </a:xfrm>
          <a:prstGeom prst="rect">
            <a:avLst/>
          </a:prstGeom>
        </p:spPr>
        <p:txBody>
          <a:bodyPr lIns="0" rIns="0" rtlCol="0">
            <a:normAutofit/>
          </a:bodyPr>
          <a:lstStyle/>
          <a:p>
            <a:pPr marL="1544638" rtl="0"/>
            <a:r>
              <a:rPr lang="fr-FR" noProof="1"/>
              <a:t>Created by Leila Megdiche,</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AFF697-60D7-F4EF-53F3-A227279D9C74}"/>
              </a:ext>
            </a:extLst>
          </p:cNvPr>
          <p:cNvSpPr>
            <a:spLocks noGrp="1"/>
          </p:cNvSpPr>
          <p:nvPr>
            <p:ph type="title"/>
          </p:nvPr>
        </p:nvSpPr>
        <p:spPr>
          <a:xfrm>
            <a:off x="2895600" y="790164"/>
            <a:ext cx="8610600" cy="1295400"/>
          </a:xfrm>
        </p:spPr>
        <p:txBody>
          <a:bodyPr/>
          <a:lstStyle/>
          <a:p>
            <a:r>
              <a:rPr lang="fr-FR" dirty="0" err="1"/>
              <a:t>Step</a:t>
            </a:r>
            <a:r>
              <a:rPr lang="fr-FR" dirty="0"/>
              <a:t> n°3: Sentence </a:t>
            </a:r>
            <a:r>
              <a:rPr lang="fr-FR" dirty="0" err="1"/>
              <a:t>Similarity</a:t>
            </a:r>
            <a:r>
              <a:rPr lang="fr-FR" dirty="0"/>
              <a:t> Calculation</a:t>
            </a:r>
          </a:p>
        </p:txBody>
      </p:sp>
      <p:sp>
        <p:nvSpPr>
          <p:cNvPr id="3" name="Espace réservé du texte 2">
            <a:extLst>
              <a:ext uri="{FF2B5EF4-FFF2-40B4-BE49-F238E27FC236}">
                <a16:creationId xmlns:a16="http://schemas.microsoft.com/office/drawing/2014/main" id="{AA7DBF00-381F-753F-98FC-47FE41C27217}"/>
              </a:ext>
            </a:extLst>
          </p:cNvPr>
          <p:cNvSpPr>
            <a:spLocks noGrp="1"/>
          </p:cNvSpPr>
          <p:nvPr>
            <p:ph type="body" idx="1"/>
          </p:nvPr>
        </p:nvSpPr>
        <p:spPr/>
        <p:txBody>
          <a:bodyPr>
            <a:normAutofit lnSpcReduction="10000"/>
          </a:bodyPr>
          <a:lstStyle/>
          <a:p>
            <a:r>
              <a:rPr lang="fr-FR" sz="2800" b="0" i="0" dirty="0"/>
              <a:t>Sentence </a:t>
            </a:r>
            <a:r>
              <a:rPr lang="fr-FR" sz="2800" b="0" i="0" dirty="0" err="1"/>
              <a:t>Tokenization</a:t>
            </a:r>
            <a:endParaRPr lang="fr-FR" dirty="0"/>
          </a:p>
        </p:txBody>
      </p:sp>
      <p:pic>
        <p:nvPicPr>
          <p:cNvPr id="8" name="Espace réservé du contenu 7">
            <a:extLst>
              <a:ext uri="{FF2B5EF4-FFF2-40B4-BE49-F238E27FC236}">
                <a16:creationId xmlns:a16="http://schemas.microsoft.com/office/drawing/2014/main" id="{A775E4F2-2B2B-8121-1661-FAB49C932F50}"/>
              </a:ext>
            </a:extLst>
          </p:cNvPr>
          <p:cNvPicPr>
            <a:picLocks noGrp="1" noChangeAspect="1"/>
          </p:cNvPicPr>
          <p:nvPr>
            <p:ph sz="half" idx="2"/>
          </p:nvPr>
        </p:nvPicPr>
        <p:blipFill rotWithShape="1">
          <a:blip r:embed="rId2"/>
          <a:srcRect l="24584" t="13829" r="4363" b="2424"/>
          <a:stretch/>
        </p:blipFill>
        <p:spPr>
          <a:xfrm>
            <a:off x="789494" y="3105952"/>
            <a:ext cx="5204906" cy="3449149"/>
          </a:xfrm>
        </p:spPr>
      </p:pic>
      <p:sp>
        <p:nvSpPr>
          <p:cNvPr id="5" name="Espace réservé du texte 4">
            <a:extLst>
              <a:ext uri="{FF2B5EF4-FFF2-40B4-BE49-F238E27FC236}">
                <a16:creationId xmlns:a16="http://schemas.microsoft.com/office/drawing/2014/main" id="{EB9A90BC-EC96-EDE8-F935-B4DF24FD039D}"/>
              </a:ext>
            </a:extLst>
          </p:cNvPr>
          <p:cNvSpPr>
            <a:spLocks noGrp="1"/>
          </p:cNvSpPr>
          <p:nvPr>
            <p:ph type="body" sz="quarter" idx="3"/>
          </p:nvPr>
        </p:nvSpPr>
        <p:spPr/>
        <p:txBody>
          <a:bodyPr>
            <a:normAutofit lnSpcReduction="10000"/>
          </a:bodyPr>
          <a:lstStyle/>
          <a:p>
            <a:r>
              <a:rPr lang="fr-FR" sz="2800" b="0" i="0" kern="1200" dirty="0"/>
              <a:t>Sentence </a:t>
            </a:r>
            <a:r>
              <a:rPr lang="fr-FR" sz="2800" b="0" i="0" kern="1200" dirty="0" err="1"/>
              <a:t>Similarity</a:t>
            </a:r>
            <a:r>
              <a:rPr lang="fr-FR" sz="2800" b="0" i="0" kern="1200" dirty="0"/>
              <a:t> Calculation</a:t>
            </a:r>
            <a:endParaRPr lang="fr-FR" dirty="0"/>
          </a:p>
        </p:txBody>
      </p:sp>
      <p:pic>
        <p:nvPicPr>
          <p:cNvPr id="20" name="Espace réservé du contenu 19">
            <a:extLst>
              <a:ext uri="{FF2B5EF4-FFF2-40B4-BE49-F238E27FC236}">
                <a16:creationId xmlns:a16="http://schemas.microsoft.com/office/drawing/2014/main" id="{51005C01-CEE8-41DC-4F44-023D45F70946}"/>
              </a:ext>
            </a:extLst>
          </p:cNvPr>
          <p:cNvPicPr>
            <a:picLocks noGrp="1" noChangeAspect="1"/>
          </p:cNvPicPr>
          <p:nvPr>
            <p:ph sz="quarter" idx="4"/>
          </p:nvPr>
        </p:nvPicPr>
        <p:blipFill rotWithShape="1">
          <a:blip r:embed="rId3"/>
          <a:srcRect l="23072" t="16602" r="6171" b="6243"/>
          <a:stretch/>
        </p:blipFill>
        <p:spPr>
          <a:xfrm>
            <a:off x="6197603" y="3076026"/>
            <a:ext cx="5514234" cy="3449149"/>
          </a:xfrm>
        </p:spPr>
      </p:pic>
    </p:spTree>
    <p:extLst>
      <p:ext uri="{BB962C8B-B14F-4D97-AF65-F5344CB8AC3E}">
        <p14:creationId xmlns:p14="http://schemas.microsoft.com/office/powerpoint/2010/main" val="336581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4EFB0-3F0F-6419-F190-84DB82D72F13}"/>
              </a:ext>
            </a:extLst>
          </p:cNvPr>
          <p:cNvSpPr>
            <a:spLocks noGrp="1"/>
          </p:cNvSpPr>
          <p:nvPr>
            <p:ph type="title"/>
          </p:nvPr>
        </p:nvSpPr>
        <p:spPr/>
        <p:txBody>
          <a:bodyPr/>
          <a:lstStyle/>
          <a:p>
            <a:r>
              <a:rPr lang="fr-FR" dirty="0" err="1"/>
              <a:t>Step</a:t>
            </a:r>
            <a:r>
              <a:rPr lang="fr-FR" dirty="0"/>
              <a:t> n°4: </a:t>
            </a:r>
            <a:r>
              <a:rPr lang="fr-FR" dirty="0" err="1"/>
              <a:t>Text</a:t>
            </a:r>
            <a:r>
              <a:rPr lang="fr-FR" dirty="0"/>
              <a:t> </a:t>
            </a:r>
            <a:r>
              <a:rPr lang="fr-FR" dirty="0" err="1"/>
              <a:t>Summarization</a:t>
            </a:r>
            <a:r>
              <a:rPr lang="fr-FR" dirty="0"/>
              <a:t> </a:t>
            </a:r>
            <a:r>
              <a:rPr lang="fr-FR" dirty="0" err="1"/>
              <a:t>Algorithm</a:t>
            </a:r>
            <a:endParaRPr lang="fr-FR" dirty="0"/>
          </a:p>
        </p:txBody>
      </p:sp>
      <p:sp>
        <p:nvSpPr>
          <p:cNvPr id="3" name="Espace réservé du texte 2">
            <a:extLst>
              <a:ext uri="{FF2B5EF4-FFF2-40B4-BE49-F238E27FC236}">
                <a16:creationId xmlns:a16="http://schemas.microsoft.com/office/drawing/2014/main" id="{8837E282-6EC2-61BF-6B1E-0A8865BB3387}"/>
              </a:ext>
            </a:extLst>
          </p:cNvPr>
          <p:cNvSpPr>
            <a:spLocks noGrp="1"/>
          </p:cNvSpPr>
          <p:nvPr>
            <p:ph type="body" idx="1"/>
          </p:nvPr>
        </p:nvSpPr>
        <p:spPr/>
        <p:txBody>
          <a:bodyPr/>
          <a:lstStyle/>
          <a:p>
            <a:r>
              <a:rPr lang="fr-FR" sz="2800" b="0" i="0" kern="1200" dirty="0"/>
              <a:t>Sentence </a:t>
            </a:r>
            <a:r>
              <a:rPr lang="fr-FR" sz="2800" b="0" i="0" kern="1200" dirty="0" err="1"/>
              <a:t>Ranking</a:t>
            </a:r>
            <a:endParaRPr lang="fr-FR" dirty="0"/>
          </a:p>
        </p:txBody>
      </p:sp>
      <p:pic>
        <p:nvPicPr>
          <p:cNvPr id="8" name="Espace réservé du contenu 7">
            <a:extLst>
              <a:ext uri="{FF2B5EF4-FFF2-40B4-BE49-F238E27FC236}">
                <a16:creationId xmlns:a16="http://schemas.microsoft.com/office/drawing/2014/main" id="{4972A57B-25DA-4B80-78D3-4F1C2CD87993}"/>
              </a:ext>
            </a:extLst>
          </p:cNvPr>
          <p:cNvPicPr>
            <a:picLocks noGrp="1" noChangeAspect="1"/>
          </p:cNvPicPr>
          <p:nvPr>
            <p:ph sz="half" idx="2"/>
          </p:nvPr>
        </p:nvPicPr>
        <p:blipFill rotWithShape="1">
          <a:blip r:embed="rId2"/>
          <a:srcRect l="23405" t="14575" r="4363" b="3508"/>
          <a:stretch/>
        </p:blipFill>
        <p:spPr>
          <a:xfrm>
            <a:off x="685801" y="3134116"/>
            <a:ext cx="5079991" cy="3049251"/>
          </a:xfrm>
        </p:spPr>
      </p:pic>
      <p:sp>
        <p:nvSpPr>
          <p:cNvPr id="5" name="Espace réservé du texte 4">
            <a:extLst>
              <a:ext uri="{FF2B5EF4-FFF2-40B4-BE49-F238E27FC236}">
                <a16:creationId xmlns:a16="http://schemas.microsoft.com/office/drawing/2014/main" id="{2BF869FC-6223-5253-F937-63941A4BDDC6}"/>
              </a:ext>
            </a:extLst>
          </p:cNvPr>
          <p:cNvSpPr>
            <a:spLocks noGrp="1"/>
          </p:cNvSpPr>
          <p:nvPr>
            <p:ph type="body" sz="quarter" idx="3"/>
          </p:nvPr>
        </p:nvSpPr>
        <p:spPr/>
        <p:txBody>
          <a:bodyPr/>
          <a:lstStyle/>
          <a:p>
            <a:r>
              <a:rPr lang="fr-FR" sz="2800" b="0" i="0" kern="1200" dirty="0"/>
              <a:t>Select Top Sentences</a:t>
            </a:r>
            <a:endParaRPr lang="fr-FR" dirty="0"/>
          </a:p>
        </p:txBody>
      </p:sp>
      <p:pic>
        <p:nvPicPr>
          <p:cNvPr id="10" name="Espace réservé du contenu 9">
            <a:extLst>
              <a:ext uri="{FF2B5EF4-FFF2-40B4-BE49-F238E27FC236}">
                <a16:creationId xmlns:a16="http://schemas.microsoft.com/office/drawing/2014/main" id="{9AF027D1-6AB2-E7D7-F2DE-7CE6DD244A79}"/>
              </a:ext>
            </a:extLst>
          </p:cNvPr>
          <p:cNvPicPr>
            <a:picLocks noGrp="1" noChangeAspect="1"/>
          </p:cNvPicPr>
          <p:nvPr>
            <p:ph sz="quarter" idx="4"/>
          </p:nvPr>
        </p:nvPicPr>
        <p:blipFill rotWithShape="1">
          <a:blip r:embed="rId3"/>
          <a:srcRect l="10156" t="11230" r="2818" b="3702"/>
          <a:stretch/>
        </p:blipFill>
        <p:spPr>
          <a:xfrm>
            <a:off x="6096000" y="3134116"/>
            <a:ext cx="5330441" cy="3049250"/>
          </a:xfrm>
        </p:spPr>
      </p:pic>
    </p:spTree>
    <p:extLst>
      <p:ext uri="{BB962C8B-B14F-4D97-AF65-F5344CB8AC3E}">
        <p14:creationId xmlns:p14="http://schemas.microsoft.com/office/powerpoint/2010/main" val="88877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51959-016D-FF55-4B67-7D50808366FE}"/>
              </a:ext>
            </a:extLst>
          </p:cNvPr>
          <p:cNvSpPr>
            <a:spLocks noGrp="1"/>
          </p:cNvSpPr>
          <p:nvPr>
            <p:ph type="title"/>
          </p:nvPr>
        </p:nvSpPr>
        <p:spPr/>
        <p:txBody>
          <a:bodyPr/>
          <a:lstStyle/>
          <a:p>
            <a:r>
              <a:rPr lang="fr-FR" dirty="0" err="1"/>
              <a:t>Step</a:t>
            </a:r>
            <a:r>
              <a:rPr lang="fr-FR" dirty="0"/>
              <a:t> n°5: the </a:t>
            </a:r>
            <a:r>
              <a:rPr lang="fr-FR" dirty="0" err="1"/>
              <a:t>result</a:t>
            </a:r>
            <a:r>
              <a:rPr lang="fr-FR" dirty="0"/>
              <a:t> </a:t>
            </a:r>
          </a:p>
        </p:txBody>
      </p:sp>
      <p:sp>
        <p:nvSpPr>
          <p:cNvPr id="3" name="Espace réservé du texte 2">
            <a:extLst>
              <a:ext uri="{FF2B5EF4-FFF2-40B4-BE49-F238E27FC236}">
                <a16:creationId xmlns:a16="http://schemas.microsoft.com/office/drawing/2014/main" id="{39B8227C-DE28-7F88-0FA8-5DDC9DF828C4}"/>
              </a:ext>
            </a:extLst>
          </p:cNvPr>
          <p:cNvSpPr>
            <a:spLocks noGrp="1"/>
          </p:cNvSpPr>
          <p:nvPr>
            <p:ph type="body" idx="1"/>
          </p:nvPr>
        </p:nvSpPr>
        <p:spPr/>
        <p:txBody>
          <a:bodyPr/>
          <a:lstStyle/>
          <a:p>
            <a:r>
              <a:rPr lang="fr-FR" sz="2800" b="0" i="0" kern="1200" dirty="0" err="1"/>
              <a:t>Generate</a:t>
            </a:r>
            <a:r>
              <a:rPr lang="fr-FR" sz="2800" b="0" i="0" kern="1200" dirty="0"/>
              <a:t> </a:t>
            </a:r>
            <a:r>
              <a:rPr lang="fr-FR" sz="2800" b="0" i="0" kern="1200" dirty="0" err="1"/>
              <a:t>Summary</a:t>
            </a:r>
            <a:endParaRPr lang="fr-FR" dirty="0"/>
          </a:p>
        </p:txBody>
      </p:sp>
      <p:pic>
        <p:nvPicPr>
          <p:cNvPr id="8" name="Espace réservé du contenu 7">
            <a:extLst>
              <a:ext uri="{FF2B5EF4-FFF2-40B4-BE49-F238E27FC236}">
                <a16:creationId xmlns:a16="http://schemas.microsoft.com/office/drawing/2014/main" id="{36FA2FF3-83A9-ACA4-8F1B-4E68A6D5DE1A}"/>
              </a:ext>
            </a:extLst>
          </p:cNvPr>
          <p:cNvPicPr>
            <a:picLocks noGrp="1" noChangeAspect="1"/>
          </p:cNvPicPr>
          <p:nvPr>
            <p:ph sz="half" idx="2"/>
          </p:nvPr>
        </p:nvPicPr>
        <p:blipFill rotWithShape="1">
          <a:blip r:embed="rId2"/>
          <a:srcRect l="22697" t="13409" r="4363" b="2424"/>
          <a:stretch/>
        </p:blipFill>
        <p:spPr>
          <a:xfrm>
            <a:off x="460331" y="3132666"/>
            <a:ext cx="5076071" cy="3293186"/>
          </a:xfrm>
        </p:spPr>
      </p:pic>
      <p:sp>
        <p:nvSpPr>
          <p:cNvPr id="5" name="Espace réservé du texte 4">
            <a:extLst>
              <a:ext uri="{FF2B5EF4-FFF2-40B4-BE49-F238E27FC236}">
                <a16:creationId xmlns:a16="http://schemas.microsoft.com/office/drawing/2014/main" id="{9360AD60-540E-53E8-9765-FFF3D9902DD6}"/>
              </a:ext>
            </a:extLst>
          </p:cNvPr>
          <p:cNvSpPr>
            <a:spLocks noGrp="1"/>
          </p:cNvSpPr>
          <p:nvPr>
            <p:ph type="body" sz="quarter" idx="3"/>
          </p:nvPr>
        </p:nvSpPr>
        <p:spPr/>
        <p:txBody>
          <a:bodyPr/>
          <a:lstStyle/>
          <a:p>
            <a:r>
              <a:rPr lang="fr-FR" sz="2800" b="0" i="0" kern="1200" dirty="0"/>
              <a:t>User Interface</a:t>
            </a:r>
            <a:endParaRPr lang="fr-FR" dirty="0"/>
          </a:p>
        </p:txBody>
      </p:sp>
      <p:pic>
        <p:nvPicPr>
          <p:cNvPr id="10" name="Espace réservé du contenu 9">
            <a:extLst>
              <a:ext uri="{FF2B5EF4-FFF2-40B4-BE49-F238E27FC236}">
                <a16:creationId xmlns:a16="http://schemas.microsoft.com/office/drawing/2014/main" id="{22AC7862-9683-4EE4-4F81-9DCF3FDB376F}"/>
              </a:ext>
            </a:extLst>
          </p:cNvPr>
          <p:cNvPicPr>
            <a:picLocks noGrp="1" noChangeAspect="1"/>
          </p:cNvPicPr>
          <p:nvPr>
            <p:ph sz="quarter" idx="4"/>
          </p:nvPr>
        </p:nvPicPr>
        <p:blipFill rotWithShape="1">
          <a:blip r:embed="rId3"/>
          <a:srcRect l="22133" t="16251" r="6712" b="1186"/>
          <a:stretch/>
        </p:blipFill>
        <p:spPr>
          <a:xfrm>
            <a:off x="6354973" y="3132666"/>
            <a:ext cx="5105400" cy="3293186"/>
          </a:xfrm>
        </p:spPr>
      </p:pic>
    </p:spTree>
    <p:extLst>
      <p:ext uri="{BB962C8B-B14F-4D97-AF65-F5344CB8AC3E}">
        <p14:creationId xmlns:p14="http://schemas.microsoft.com/office/powerpoint/2010/main" val="146346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63E62-8F2B-86FE-BB62-38F9E9CF22B7}"/>
              </a:ext>
            </a:extLst>
          </p:cNvPr>
          <p:cNvSpPr>
            <a:spLocks noGrp="1"/>
          </p:cNvSpPr>
          <p:nvPr>
            <p:ph type="title"/>
          </p:nvPr>
        </p:nvSpPr>
        <p:spPr/>
        <p:txBody>
          <a:bodyPr/>
          <a:lstStyle/>
          <a:p>
            <a:r>
              <a:rPr lang="fr-FR" dirty="0"/>
              <a:t>A simple User interface </a:t>
            </a:r>
          </a:p>
        </p:txBody>
      </p:sp>
      <p:pic>
        <p:nvPicPr>
          <p:cNvPr id="5" name="Espace réservé du contenu 4">
            <a:extLst>
              <a:ext uri="{FF2B5EF4-FFF2-40B4-BE49-F238E27FC236}">
                <a16:creationId xmlns:a16="http://schemas.microsoft.com/office/drawing/2014/main" id="{7DC128EB-BCA4-E820-29FD-B3572CE9244D}"/>
              </a:ext>
            </a:extLst>
          </p:cNvPr>
          <p:cNvPicPr>
            <a:picLocks noGrp="1" noChangeAspect="1"/>
          </p:cNvPicPr>
          <p:nvPr>
            <p:ph idx="1"/>
          </p:nvPr>
        </p:nvPicPr>
        <p:blipFill rotWithShape="1">
          <a:blip r:embed="rId2"/>
          <a:srcRect l="19434" t="22364" r="4617" b="-802"/>
          <a:stretch/>
        </p:blipFill>
        <p:spPr>
          <a:xfrm>
            <a:off x="2630467" y="2225996"/>
            <a:ext cx="7578246" cy="4400273"/>
          </a:xfrm>
        </p:spPr>
      </p:pic>
    </p:spTree>
    <p:extLst>
      <p:ext uri="{BB962C8B-B14F-4D97-AF65-F5344CB8AC3E}">
        <p14:creationId xmlns:p14="http://schemas.microsoft.com/office/powerpoint/2010/main" val="221233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CA76-5DF3-4D71-A543-CF57216D5E4E}"/>
              </a:ext>
            </a:extLst>
          </p:cNvPr>
          <p:cNvSpPr>
            <a:spLocks noGrp="1"/>
          </p:cNvSpPr>
          <p:nvPr>
            <p:ph type="title"/>
          </p:nvPr>
        </p:nvSpPr>
        <p:spPr/>
        <p:txBody>
          <a:bodyPr rtlCol="0">
            <a:normAutofit/>
          </a:bodyPr>
          <a:lstStyle/>
          <a:p>
            <a:pPr rtl="0"/>
            <a:r>
              <a:rPr lang="fr-FR" b="1" dirty="0"/>
              <a:t>Conclusion </a:t>
            </a:r>
          </a:p>
        </p:txBody>
      </p:sp>
      <p:graphicFrame>
        <p:nvGraphicFramePr>
          <p:cNvPr id="5" name="Espace réservé au contenu 4" descr="Graphique SmartArt comparatif ">
            <a:extLst>
              <a:ext uri="{FF2B5EF4-FFF2-40B4-BE49-F238E27FC236}">
                <a16:creationId xmlns:a16="http://schemas.microsoft.com/office/drawing/2014/main" id="{F9168008-95BD-4975-8EE3-48D676677C75}"/>
              </a:ext>
            </a:extLst>
          </p:cNvPr>
          <p:cNvGraphicFramePr>
            <a:graphicFrameLocks noGrp="1"/>
          </p:cNvGraphicFramePr>
          <p:nvPr>
            <p:ph idx="1"/>
            <p:extLst>
              <p:ext uri="{D42A27DB-BD31-4B8C-83A1-F6EECF244321}">
                <p14:modId xmlns:p14="http://schemas.microsoft.com/office/powerpoint/2010/main" val="2579043517"/>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73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Feuilles en tant que dessin crayon">
            <a:extLst>
              <a:ext uri="{FF2B5EF4-FFF2-40B4-BE49-F238E27FC236}">
                <a16:creationId xmlns:a16="http://schemas.microsoft.com/office/drawing/2014/main" id="{57D7C723-A9F3-4A7E-B1AE-E6A0CCF40F7E}"/>
              </a:ext>
            </a:extLst>
          </p:cNvPr>
          <p:cNvPicPr>
            <a:picLocks noChangeAspect="1"/>
          </p:cNvPicPr>
          <p:nvPr/>
        </p:nvPicPr>
        <p:blipFill rotWithShape="1">
          <a:blip r:embed="rId3" cstate="print">
            <a:alphaModFix amt="40000"/>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a:ext>
            </a:extLst>
          </a:blip>
          <a:srcRect t="23881" r="3" b="4261"/>
          <a:stretch/>
        </p:blipFill>
        <p:spPr>
          <a:xfrm>
            <a:off x="20" y="10"/>
            <a:ext cx="12191980" cy="6857990"/>
          </a:xfrm>
          <a:prstGeom prst="rect">
            <a:avLst/>
          </a:prstGeom>
        </p:spPr>
      </p:pic>
      <p:sp>
        <p:nvSpPr>
          <p:cNvPr id="2" name="Titre 1">
            <a:extLst>
              <a:ext uri="{FF2B5EF4-FFF2-40B4-BE49-F238E27FC236}">
                <a16:creationId xmlns:a16="http://schemas.microsoft.com/office/drawing/2014/main" id="{748EE035-F12D-47A1-BB66-DD1E996E27D6}"/>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rtl="0"/>
            <a:r>
              <a:rPr lang="en-US" sz="6000" b="1" dirty="0"/>
              <a:t>I'm grateful for your attention.</a:t>
            </a:r>
            <a:endParaRPr lang="fr-FR" sz="6000" b="1" dirty="0"/>
          </a:p>
        </p:txBody>
      </p:sp>
      <p:sp>
        <p:nvSpPr>
          <p:cNvPr id="3" name="Espace réservé au contenu 2">
            <a:extLst>
              <a:ext uri="{FF2B5EF4-FFF2-40B4-BE49-F238E27FC236}">
                <a16:creationId xmlns:a16="http://schemas.microsoft.com/office/drawing/2014/main" id="{1540807D-D4E8-4699-861F-C42A59789543}"/>
              </a:ext>
            </a:extLst>
          </p:cNvPr>
          <p:cNvSpPr>
            <a:spLocks noGrp="1"/>
          </p:cNvSpPr>
          <p:nvPr>
            <p:ph idx="1"/>
          </p:nvPr>
        </p:nvSpPr>
        <p:spPr>
          <a:xfrm>
            <a:off x="1371600" y="4842935"/>
            <a:ext cx="9448800" cy="685800"/>
          </a:xfrm>
        </p:spPr>
        <p:txBody>
          <a:bodyPr vert="horz" lIns="91440" tIns="45720" rIns="91440" bIns="45720" rtlCol="0">
            <a:normAutofit/>
          </a:bodyPr>
          <a:lstStyle/>
          <a:p>
            <a:pPr marL="0" indent="0" rtl="0">
              <a:buNone/>
            </a:pPr>
            <a:r>
              <a:rPr lang="fr-FR" sz="2000" b="1" dirty="0"/>
              <a:t>megdicheleila00@gmail.com</a:t>
            </a:r>
          </a:p>
        </p:txBody>
      </p:sp>
    </p:spTree>
    <p:extLst>
      <p:ext uri="{BB962C8B-B14F-4D97-AF65-F5344CB8AC3E}">
        <p14:creationId xmlns:p14="http://schemas.microsoft.com/office/powerpoint/2010/main" val="27120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rme libre : Forme 31" title="Icône de fusée">
            <a:extLst>
              <a:ext uri="{FF2B5EF4-FFF2-40B4-BE49-F238E27FC236}">
                <a16:creationId xmlns:a16="http://schemas.microsoft.com/office/drawing/2014/main" id="{0A3C762B-A23D-A540-8F3C-B294080D017F}"/>
              </a:ext>
            </a:extLst>
          </p:cNvPr>
          <p:cNvSpPr>
            <a:spLocks/>
          </p:cNvSpPr>
          <p:nvPr/>
        </p:nvSpPr>
        <p:spPr bwMode="auto">
          <a:xfrm>
            <a:off x="9972107" y="3223315"/>
            <a:ext cx="384175" cy="863600"/>
          </a:xfrm>
          <a:custGeom>
            <a:avLst/>
            <a:gdLst/>
            <a:ahLst/>
            <a:cxnLst/>
            <a:rect l="0" t="0" r="r" b="b"/>
            <a:pathLst>
              <a:path w="383742" h="863421">
                <a:moveTo>
                  <a:pt x="193716" y="5535"/>
                </a:moveTo>
                <a:lnTo>
                  <a:pt x="184861" y="15128"/>
                </a:lnTo>
                <a:cubicBezTo>
                  <a:pt x="184861" y="15128"/>
                  <a:pt x="121396" y="80069"/>
                  <a:pt x="90401" y="173053"/>
                </a:cubicBezTo>
                <a:cubicBezTo>
                  <a:pt x="80069" y="202572"/>
                  <a:pt x="74166" y="236518"/>
                  <a:pt x="74166" y="272679"/>
                </a:cubicBezTo>
                <a:cubicBezTo>
                  <a:pt x="74166" y="316957"/>
                  <a:pt x="79331" y="384850"/>
                  <a:pt x="85235" y="447577"/>
                </a:cubicBezTo>
                <a:lnTo>
                  <a:pt x="5535" y="526539"/>
                </a:lnTo>
                <a:lnTo>
                  <a:pt x="16604" y="647566"/>
                </a:lnTo>
                <a:lnTo>
                  <a:pt x="99994" y="597384"/>
                </a:lnTo>
                <a:cubicBezTo>
                  <a:pt x="99994" y="598122"/>
                  <a:pt x="100733" y="604026"/>
                  <a:pt x="100733" y="604026"/>
                </a:cubicBezTo>
                <a:lnTo>
                  <a:pt x="100733" y="606240"/>
                </a:lnTo>
                <a:lnTo>
                  <a:pt x="101470" y="608453"/>
                </a:lnTo>
                <a:cubicBezTo>
                  <a:pt x="101470" y="608453"/>
                  <a:pt x="103684" y="612143"/>
                  <a:pt x="106636" y="615095"/>
                </a:cubicBezTo>
                <a:cubicBezTo>
                  <a:pt x="108112" y="615833"/>
                  <a:pt x="109588" y="617309"/>
                  <a:pt x="111064" y="618047"/>
                </a:cubicBezTo>
                <a:lnTo>
                  <a:pt x="123609" y="668967"/>
                </a:lnTo>
                <a:cubicBezTo>
                  <a:pt x="123609" y="668967"/>
                  <a:pt x="124347" y="671181"/>
                  <a:pt x="125085" y="672657"/>
                </a:cubicBezTo>
                <a:cubicBezTo>
                  <a:pt x="125823" y="674133"/>
                  <a:pt x="127299" y="674870"/>
                  <a:pt x="128037" y="676346"/>
                </a:cubicBezTo>
                <a:cubicBezTo>
                  <a:pt x="130989" y="678560"/>
                  <a:pt x="133941" y="680775"/>
                  <a:pt x="139107" y="682988"/>
                </a:cubicBezTo>
                <a:cubicBezTo>
                  <a:pt x="148700" y="686678"/>
                  <a:pt x="164198" y="689630"/>
                  <a:pt x="191502" y="689630"/>
                </a:cubicBezTo>
                <a:cubicBezTo>
                  <a:pt x="218807" y="689630"/>
                  <a:pt x="234304" y="687416"/>
                  <a:pt x="243898" y="682988"/>
                </a:cubicBezTo>
                <a:cubicBezTo>
                  <a:pt x="249064" y="680775"/>
                  <a:pt x="252016" y="678560"/>
                  <a:pt x="254967" y="676346"/>
                </a:cubicBezTo>
                <a:cubicBezTo>
                  <a:pt x="256443" y="674870"/>
                  <a:pt x="257181" y="674133"/>
                  <a:pt x="257919" y="672657"/>
                </a:cubicBezTo>
                <a:cubicBezTo>
                  <a:pt x="258657" y="671181"/>
                  <a:pt x="259395" y="668967"/>
                  <a:pt x="259395" y="668967"/>
                </a:cubicBezTo>
                <a:lnTo>
                  <a:pt x="272679" y="618047"/>
                </a:lnTo>
                <a:cubicBezTo>
                  <a:pt x="274155" y="617309"/>
                  <a:pt x="275630" y="615833"/>
                  <a:pt x="277106" y="615095"/>
                </a:cubicBezTo>
                <a:cubicBezTo>
                  <a:pt x="280058" y="612143"/>
                  <a:pt x="282272" y="608453"/>
                  <a:pt x="282272" y="608453"/>
                </a:cubicBezTo>
                <a:lnTo>
                  <a:pt x="283010" y="606240"/>
                </a:lnTo>
                <a:lnTo>
                  <a:pt x="283010" y="604026"/>
                </a:lnTo>
                <a:cubicBezTo>
                  <a:pt x="283010" y="604026"/>
                  <a:pt x="283748" y="598860"/>
                  <a:pt x="283748" y="597384"/>
                </a:cubicBezTo>
                <a:lnTo>
                  <a:pt x="366401" y="646828"/>
                </a:lnTo>
                <a:lnTo>
                  <a:pt x="378208" y="525802"/>
                </a:lnTo>
                <a:lnTo>
                  <a:pt x="299245" y="446839"/>
                </a:lnTo>
                <a:cubicBezTo>
                  <a:pt x="305149" y="383374"/>
                  <a:pt x="310315" y="315481"/>
                  <a:pt x="310315" y="271941"/>
                </a:cubicBezTo>
                <a:cubicBezTo>
                  <a:pt x="310315" y="235780"/>
                  <a:pt x="303673" y="202572"/>
                  <a:pt x="293342" y="173053"/>
                </a:cubicBezTo>
                <a:cubicBezTo>
                  <a:pt x="262347" y="80807"/>
                  <a:pt x="198882" y="15128"/>
                  <a:pt x="198882" y="15128"/>
                </a:cubicBezTo>
                <a:lnTo>
                  <a:pt x="193716" y="5535"/>
                </a:lnTo>
                <a:close/>
                <a:moveTo>
                  <a:pt x="193716" y="43171"/>
                </a:moveTo>
                <a:cubicBezTo>
                  <a:pt x="206262" y="57192"/>
                  <a:pt x="248326" y="106636"/>
                  <a:pt x="273417" y="181171"/>
                </a:cubicBezTo>
                <a:cubicBezTo>
                  <a:pt x="283010" y="209214"/>
                  <a:pt x="288914" y="239470"/>
                  <a:pt x="288914" y="272679"/>
                </a:cubicBezTo>
                <a:cubicBezTo>
                  <a:pt x="288914" y="315481"/>
                  <a:pt x="283748" y="384850"/>
                  <a:pt x="277106" y="448315"/>
                </a:cubicBezTo>
                <a:cubicBezTo>
                  <a:pt x="277106" y="449791"/>
                  <a:pt x="277106" y="450529"/>
                  <a:pt x="277106" y="452005"/>
                </a:cubicBezTo>
                <a:cubicBezTo>
                  <a:pt x="270465" y="526539"/>
                  <a:pt x="262347" y="592956"/>
                  <a:pt x="262347" y="597384"/>
                </a:cubicBezTo>
                <a:cubicBezTo>
                  <a:pt x="260871" y="598122"/>
                  <a:pt x="259395" y="599598"/>
                  <a:pt x="255706" y="601812"/>
                </a:cubicBezTo>
                <a:cubicBezTo>
                  <a:pt x="246850" y="605502"/>
                  <a:pt x="228401" y="609929"/>
                  <a:pt x="194454" y="609929"/>
                </a:cubicBezTo>
                <a:cubicBezTo>
                  <a:pt x="160508" y="609929"/>
                  <a:pt x="141321" y="605502"/>
                  <a:pt x="132465" y="601812"/>
                </a:cubicBezTo>
                <a:cubicBezTo>
                  <a:pt x="128775" y="600336"/>
                  <a:pt x="126561" y="598860"/>
                  <a:pt x="125823" y="597384"/>
                </a:cubicBezTo>
                <a:cubicBezTo>
                  <a:pt x="125085" y="592956"/>
                  <a:pt x="117706" y="528015"/>
                  <a:pt x="111064" y="453480"/>
                </a:cubicBezTo>
                <a:cubicBezTo>
                  <a:pt x="111064" y="452005"/>
                  <a:pt x="111064" y="450529"/>
                  <a:pt x="110326" y="448315"/>
                </a:cubicBezTo>
                <a:cubicBezTo>
                  <a:pt x="104422" y="384850"/>
                  <a:pt x="99257" y="316219"/>
                  <a:pt x="99257" y="272679"/>
                </a:cubicBezTo>
                <a:cubicBezTo>
                  <a:pt x="99257" y="239470"/>
                  <a:pt x="105160" y="209214"/>
                  <a:pt x="114754" y="181171"/>
                </a:cubicBezTo>
                <a:cubicBezTo>
                  <a:pt x="139107" y="106636"/>
                  <a:pt x="181171" y="57192"/>
                  <a:pt x="193716" y="43171"/>
                </a:cubicBezTo>
                <a:close/>
                <a:moveTo>
                  <a:pt x="150176" y="224711"/>
                </a:moveTo>
                <a:cubicBezTo>
                  <a:pt x="125823" y="249064"/>
                  <a:pt x="125823" y="288176"/>
                  <a:pt x="150176" y="311791"/>
                </a:cubicBezTo>
                <a:cubicBezTo>
                  <a:pt x="174529" y="336144"/>
                  <a:pt x="213641" y="336144"/>
                  <a:pt x="237256" y="311791"/>
                </a:cubicBezTo>
                <a:cubicBezTo>
                  <a:pt x="261609" y="287438"/>
                  <a:pt x="261609" y="248326"/>
                  <a:pt x="237256" y="224711"/>
                </a:cubicBezTo>
                <a:cubicBezTo>
                  <a:pt x="213641" y="200358"/>
                  <a:pt x="173791" y="200358"/>
                  <a:pt x="150176" y="224711"/>
                </a:cubicBezTo>
                <a:close/>
                <a:moveTo>
                  <a:pt x="167150" y="242422"/>
                </a:moveTo>
                <a:cubicBezTo>
                  <a:pt x="181909" y="227663"/>
                  <a:pt x="204786" y="227663"/>
                  <a:pt x="219545" y="242422"/>
                </a:cubicBezTo>
                <a:cubicBezTo>
                  <a:pt x="234304" y="257181"/>
                  <a:pt x="234304" y="280058"/>
                  <a:pt x="219545" y="294818"/>
                </a:cubicBezTo>
                <a:cubicBezTo>
                  <a:pt x="204786" y="309577"/>
                  <a:pt x="181909" y="309577"/>
                  <a:pt x="167150" y="294818"/>
                </a:cubicBezTo>
                <a:cubicBezTo>
                  <a:pt x="152390" y="280058"/>
                  <a:pt x="153128" y="256444"/>
                  <a:pt x="167150" y="242422"/>
                </a:cubicBezTo>
                <a:close/>
                <a:moveTo>
                  <a:pt x="31364" y="535395"/>
                </a:moveTo>
                <a:lnTo>
                  <a:pt x="87449" y="479309"/>
                </a:lnTo>
                <a:cubicBezTo>
                  <a:pt x="91139" y="516208"/>
                  <a:pt x="94829" y="547941"/>
                  <a:pt x="97043" y="570817"/>
                </a:cubicBezTo>
                <a:lnTo>
                  <a:pt x="37267" y="606240"/>
                </a:lnTo>
                <a:lnTo>
                  <a:pt x="31364" y="535395"/>
                </a:lnTo>
                <a:close/>
                <a:moveTo>
                  <a:pt x="140583" y="629117"/>
                </a:moveTo>
                <a:cubicBezTo>
                  <a:pt x="153866" y="632068"/>
                  <a:pt x="170101" y="634282"/>
                  <a:pt x="193716" y="634282"/>
                </a:cubicBezTo>
                <a:cubicBezTo>
                  <a:pt x="217331" y="634282"/>
                  <a:pt x="234304" y="632068"/>
                  <a:pt x="246850" y="629117"/>
                </a:cubicBezTo>
                <a:lnTo>
                  <a:pt x="239470" y="659373"/>
                </a:lnTo>
                <a:cubicBezTo>
                  <a:pt x="239470" y="659373"/>
                  <a:pt x="239470" y="659373"/>
                  <a:pt x="237256" y="660111"/>
                </a:cubicBezTo>
                <a:cubicBezTo>
                  <a:pt x="232091" y="662325"/>
                  <a:pt x="219545" y="665277"/>
                  <a:pt x="193716" y="665277"/>
                </a:cubicBezTo>
                <a:cubicBezTo>
                  <a:pt x="167887" y="665277"/>
                  <a:pt x="155342" y="662325"/>
                  <a:pt x="150176" y="660111"/>
                </a:cubicBezTo>
                <a:cubicBezTo>
                  <a:pt x="148700" y="659373"/>
                  <a:pt x="148700" y="659373"/>
                  <a:pt x="147962" y="659373"/>
                </a:cubicBezTo>
                <a:lnTo>
                  <a:pt x="140583" y="629117"/>
                </a:lnTo>
                <a:close/>
                <a:moveTo>
                  <a:pt x="299984" y="479309"/>
                </a:moveTo>
                <a:lnTo>
                  <a:pt x="356069" y="535395"/>
                </a:lnTo>
                <a:lnTo>
                  <a:pt x="349427" y="606240"/>
                </a:lnTo>
                <a:lnTo>
                  <a:pt x="290390" y="570817"/>
                </a:lnTo>
                <a:cubicBezTo>
                  <a:pt x="292604" y="547941"/>
                  <a:pt x="296294" y="516946"/>
                  <a:pt x="299984" y="479309"/>
                </a:cubicBezTo>
                <a:close/>
                <a:moveTo>
                  <a:pt x="146486" y="703651"/>
                </a:moveTo>
                <a:cubicBezTo>
                  <a:pt x="143535" y="728742"/>
                  <a:pt x="131727" y="743502"/>
                  <a:pt x="131727" y="766378"/>
                </a:cubicBezTo>
                <a:cubicBezTo>
                  <a:pt x="131727" y="778186"/>
                  <a:pt x="135417" y="790731"/>
                  <a:pt x="143535" y="804015"/>
                </a:cubicBezTo>
                <a:cubicBezTo>
                  <a:pt x="151652" y="818036"/>
                  <a:pt x="164935" y="833533"/>
                  <a:pt x="184861" y="853458"/>
                </a:cubicBezTo>
                <a:lnTo>
                  <a:pt x="193716" y="862314"/>
                </a:lnTo>
                <a:lnTo>
                  <a:pt x="202572" y="853458"/>
                </a:lnTo>
                <a:cubicBezTo>
                  <a:pt x="242422" y="813609"/>
                  <a:pt x="255706" y="787041"/>
                  <a:pt x="255706" y="763426"/>
                </a:cubicBezTo>
                <a:cubicBezTo>
                  <a:pt x="255706" y="739812"/>
                  <a:pt x="243898" y="724314"/>
                  <a:pt x="240946" y="703651"/>
                </a:cubicBezTo>
                <a:lnTo>
                  <a:pt x="216593" y="707341"/>
                </a:lnTo>
                <a:cubicBezTo>
                  <a:pt x="221021" y="733908"/>
                  <a:pt x="230615" y="749405"/>
                  <a:pt x="231352" y="764165"/>
                </a:cubicBezTo>
                <a:cubicBezTo>
                  <a:pt x="231352" y="776710"/>
                  <a:pt x="221759" y="795897"/>
                  <a:pt x="194454" y="826154"/>
                </a:cubicBezTo>
                <a:cubicBezTo>
                  <a:pt x="181909" y="812870"/>
                  <a:pt x="170839" y="800325"/>
                  <a:pt x="165674" y="791470"/>
                </a:cubicBezTo>
                <a:cubicBezTo>
                  <a:pt x="159032" y="780400"/>
                  <a:pt x="157556" y="773758"/>
                  <a:pt x="157556" y="767116"/>
                </a:cubicBezTo>
                <a:cubicBezTo>
                  <a:pt x="157556" y="753833"/>
                  <a:pt x="167887" y="737598"/>
                  <a:pt x="171577" y="707341"/>
                </a:cubicBezTo>
                <a:lnTo>
                  <a:pt x="146486" y="703651"/>
                </a:lnTo>
                <a:close/>
                <a:moveTo>
                  <a:pt x="238732" y="661587"/>
                </a:moveTo>
                <a:lnTo>
                  <a:pt x="238732" y="663063"/>
                </a:lnTo>
                <a:cubicBezTo>
                  <a:pt x="237994" y="662325"/>
                  <a:pt x="238732" y="662325"/>
                  <a:pt x="238732" y="661587"/>
                </a:cubicBezTo>
                <a:close/>
              </a:path>
            </a:pathLst>
          </a:custGeom>
          <a:solidFill>
            <a:schemeClr val="accent6"/>
          </a:solidFill>
          <a:ln>
            <a:noFill/>
          </a:ln>
        </p:spPr>
        <p:txBody>
          <a:bodyPr rtlCol="0" anchor="ctr"/>
          <a:lstStyle/>
          <a:p>
            <a:pPr rtl="0"/>
            <a:endParaRPr lang="fr-FR" dirty="0">
              <a:latin typeface="Arial" panose="020B0604020202020204" pitchFamily="34" charset="0"/>
            </a:endParaRPr>
          </a:p>
        </p:txBody>
      </p:sp>
      <p:sp>
        <p:nvSpPr>
          <p:cNvPr id="4" name="Titre 3">
            <a:extLst>
              <a:ext uri="{FF2B5EF4-FFF2-40B4-BE49-F238E27FC236}">
                <a16:creationId xmlns:a16="http://schemas.microsoft.com/office/drawing/2014/main" id="{07C74F4C-78ED-4AFC-BEB8-A0EADB60E5C8}"/>
              </a:ext>
            </a:extLst>
          </p:cNvPr>
          <p:cNvSpPr>
            <a:spLocks noGrp="1"/>
          </p:cNvSpPr>
          <p:nvPr>
            <p:ph type="title"/>
          </p:nvPr>
        </p:nvSpPr>
        <p:spPr>
          <a:xfrm>
            <a:off x="445402" y="132395"/>
            <a:ext cx="10515600" cy="644475"/>
          </a:xfrm>
        </p:spPr>
        <p:txBody>
          <a:bodyPr rtlCol="0"/>
          <a:lstStyle/>
          <a:p>
            <a:pPr rtl="0"/>
            <a:r>
              <a:rPr lang="fr-FR" dirty="0">
                <a:latin typeface="Arial" panose="020B0604020202020204" pitchFamily="34" charset="0"/>
              </a:rPr>
              <a:t>The content :</a:t>
            </a:r>
          </a:p>
        </p:txBody>
      </p:sp>
      <p:sp>
        <p:nvSpPr>
          <p:cNvPr id="5" name="Espace réservé du texte 4">
            <a:extLst>
              <a:ext uri="{FF2B5EF4-FFF2-40B4-BE49-F238E27FC236}">
                <a16:creationId xmlns:a16="http://schemas.microsoft.com/office/drawing/2014/main" id="{13B92369-599A-4F81-A928-2DF2B9E096A3}"/>
              </a:ext>
            </a:extLst>
          </p:cNvPr>
          <p:cNvSpPr>
            <a:spLocks noGrp="1"/>
          </p:cNvSpPr>
          <p:nvPr>
            <p:ph type="body" sz="quarter" idx="10"/>
          </p:nvPr>
        </p:nvSpPr>
        <p:spPr/>
        <p:txBody>
          <a:bodyPr rtlCol="0">
            <a:normAutofit/>
          </a:bodyPr>
          <a:lstStyle/>
          <a:p>
            <a:pPr rtl="0"/>
            <a:r>
              <a:rPr lang="fr-FR" dirty="0">
                <a:latin typeface="Arial" panose="020B0604020202020204" pitchFamily="34" charset="0"/>
              </a:rPr>
              <a:t>INTRODUCTION</a:t>
            </a:r>
          </a:p>
        </p:txBody>
      </p:sp>
      <p:sp>
        <p:nvSpPr>
          <p:cNvPr id="6" name="Espace réservé du texte 5">
            <a:extLst>
              <a:ext uri="{FF2B5EF4-FFF2-40B4-BE49-F238E27FC236}">
                <a16:creationId xmlns:a16="http://schemas.microsoft.com/office/drawing/2014/main" id="{DDF732AD-9B2B-4AB7-A555-574842C41F0F}"/>
              </a:ext>
            </a:extLst>
          </p:cNvPr>
          <p:cNvSpPr>
            <a:spLocks noGrp="1"/>
          </p:cNvSpPr>
          <p:nvPr>
            <p:ph type="body" sz="quarter" idx="11"/>
          </p:nvPr>
        </p:nvSpPr>
        <p:spPr/>
        <p:txBody>
          <a:bodyPr rtlCol="0">
            <a:normAutofit/>
          </a:bodyPr>
          <a:lstStyle/>
          <a:p>
            <a:pPr rtl="0"/>
            <a:r>
              <a:rPr lang="fr-FR" dirty="0" err="1">
                <a:latin typeface="Arial" panose="020B0604020202020204" pitchFamily="34" charset="0"/>
              </a:rPr>
              <a:t>What</a:t>
            </a:r>
            <a:r>
              <a:rPr lang="fr-FR" dirty="0">
                <a:latin typeface="Arial" panose="020B0604020202020204" pitchFamily="34" charset="0"/>
              </a:rPr>
              <a:t> </a:t>
            </a:r>
            <a:r>
              <a:rPr lang="fr-FR" dirty="0" err="1">
                <a:latin typeface="Arial" panose="020B0604020202020204" pitchFamily="34" charset="0"/>
              </a:rPr>
              <a:t>is</a:t>
            </a:r>
            <a:r>
              <a:rPr lang="fr-FR" dirty="0">
                <a:latin typeface="Arial" panose="020B0604020202020204" pitchFamily="34" charset="0"/>
              </a:rPr>
              <a:t> NLP ?</a:t>
            </a:r>
          </a:p>
        </p:txBody>
      </p:sp>
      <p:sp>
        <p:nvSpPr>
          <p:cNvPr id="7" name="Espace réservé du texte 6">
            <a:extLst>
              <a:ext uri="{FF2B5EF4-FFF2-40B4-BE49-F238E27FC236}">
                <a16:creationId xmlns:a16="http://schemas.microsoft.com/office/drawing/2014/main" id="{7E698899-451C-4012-A03B-438076B22A0B}"/>
              </a:ext>
            </a:extLst>
          </p:cNvPr>
          <p:cNvSpPr>
            <a:spLocks noGrp="1"/>
          </p:cNvSpPr>
          <p:nvPr>
            <p:ph type="body" sz="quarter" idx="12"/>
          </p:nvPr>
        </p:nvSpPr>
        <p:spPr/>
        <p:txBody>
          <a:bodyPr rtlCol="0">
            <a:normAutofit fontScale="92500"/>
          </a:bodyPr>
          <a:lstStyle/>
          <a:p>
            <a:pPr rtl="0"/>
            <a:r>
              <a:rPr lang="fr-FR" dirty="0">
                <a:latin typeface="Arial" panose="020B0604020202020204" pitchFamily="34" charset="0"/>
              </a:rPr>
              <a:t>STEPS NEED FOR IT</a:t>
            </a:r>
          </a:p>
        </p:txBody>
      </p:sp>
      <p:sp>
        <p:nvSpPr>
          <p:cNvPr id="8" name="Espace réservé du texte 7">
            <a:extLst>
              <a:ext uri="{FF2B5EF4-FFF2-40B4-BE49-F238E27FC236}">
                <a16:creationId xmlns:a16="http://schemas.microsoft.com/office/drawing/2014/main" id="{1542ED92-E0E5-43BF-A314-F5F899A21C00}"/>
              </a:ext>
            </a:extLst>
          </p:cNvPr>
          <p:cNvSpPr>
            <a:spLocks noGrp="1"/>
          </p:cNvSpPr>
          <p:nvPr>
            <p:ph type="body" sz="quarter" idx="13"/>
          </p:nvPr>
        </p:nvSpPr>
        <p:spPr/>
        <p:txBody>
          <a:bodyPr rtlCol="0">
            <a:normAutofit/>
          </a:bodyPr>
          <a:lstStyle/>
          <a:p>
            <a:pPr rtl="0"/>
            <a:r>
              <a:rPr lang="fr-FR" dirty="0"/>
              <a:t>How do </a:t>
            </a:r>
            <a:r>
              <a:rPr lang="fr-FR" dirty="0" err="1"/>
              <a:t>we</a:t>
            </a:r>
            <a:r>
              <a:rPr lang="fr-FR" dirty="0"/>
              <a:t> code the </a:t>
            </a:r>
            <a:r>
              <a:rPr lang="fr-FR" dirty="0" err="1"/>
              <a:t>project</a:t>
            </a:r>
            <a:endParaRPr lang="fr-FR" dirty="0">
              <a:latin typeface="Arial" panose="020B0604020202020204" pitchFamily="34" charset="0"/>
            </a:endParaRPr>
          </a:p>
        </p:txBody>
      </p:sp>
      <p:sp>
        <p:nvSpPr>
          <p:cNvPr id="9" name="Espace réservé du texte 8">
            <a:extLst>
              <a:ext uri="{FF2B5EF4-FFF2-40B4-BE49-F238E27FC236}">
                <a16:creationId xmlns:a16="http://schemas.microsoft.com/office/drawing/2014/main" id="{A45D0C56-3BA5-487F-850D-EDB088C97387}"/>
              </a:ext>
            </a:extLst>
          </p:cNvPr>
          <p:cNvSpPr>
            <a:spLocks noGrp="1"/>
          </p:cNvSpPr>
          <p:nvPr>
            <p:ph type="body" sz="quarter" idx="14"/>
          </p:nvPr>
        </p:nvSpPr>
        <p:spPr/>
        <p:txBody>
          <a:bodyPr rtlCol="0">
            <a:normAutofit/>
          </a:bodyPr>
          <a:lstStyle/>
          <a:p>
            <a:pPr rtl="0"/>
            <a:r>
              <a:rPr lang="fr-FR" dirty="0">
                <a:latin typeface="Arial" panose="020B0604020202020204" pitchFamily="34" charset="0"/>
              </a:rPr>
              <a:t>RESULT</a:t>
            </a:r>
          </a:p>
        </p:txBody>
      </p:sp>
      <p:sp>
        <p:nvSpPr>
          <p:cNvPr id="10" name="Espace réservé du texte 9">
            <a:extLst>
              <a:ext uri="{FF2B5EF4-FFF2-40B4-BE49-F238E27FC236}">
                <a16:creationId xmlns:a16="http://schemas.microsoft.com/office/drawing/2014/main" id="{7F91FCB5-969A-4197-B988-F9A876336008}"/>
              </a:ext>
            </a:extLst>
          </p:cNvPr>
          <p:cNvSpPr>
            <a:spLocks noGrp="1"/>
          </p:cNvSpPr>
          <p:nvPr>
            <p:ph type="body" sz="quarter" idx="15"/>
          </p:nvPr>
        </p:nvSpPr>
        <p:spPr/>
        <p:txBody>
          <a:bodyPr rtlCol="0">
            <a:normAutofit/>
          </a:bodyPr>
          <a:lstStyle/>
          <a:p>
            <a:pPr rtl="0"/>
            <a:r>
              <a:rPr lang="fr-FR" dirty="0">
                <a:latin typeface="Arial" panose="020B0604020202020204" pitchFamily="34" charset="0"/>
              </a:rPr>
              <a:t>The final </a:t>
            </a:r>
            <a:r>
              <a:rPr lang="fr-FR" dirty="0" err="1">
                <a:latin typeface="Arial" panose="020B0604020202020204" pitchFamily="34" charset="0"/>
              </a:rPr>
              <a:t>result</a:t>
            </a:r>
            <a:r>
              <a:rPr lang="fr-FR" dirty="0">
                <a:latin typeface="Arial" panose="020B0604020202020204" pitchFamily="34" charset="0"/>
              </a:rPr>
              <a:t> </a:t>
            </a:r>
            <a:r>
              <a:rPr lang="fr-FR" dirty="0" err="1">
                <a:latin typeface="Arial" panose="020B0604020202020204" pitchFamily="34" charset="0"/>
              </a:rPr>
              <a:t>with</a:t>
            </a:r>
            <a:r>
              <a:rPr lang="fr-FR" dirty="0">
                <a:latin typeface="Arial" panose="020B0604020202020204" pitchFamily="34" charset="0"/>
              </a:rPr>
              <a:t> interface</a:t>
            </a:r>
          </a:p>
        </p:txBody>
      </p:sp>
      <p:sp>
        <p:nvSpPr>
          <p:cNvPr id="11" name="Espace réservé du texte 10">
            <a:extLst>
              <a:ext uri="{FF2B5EF4-FFF2-40B4-BE49-F238E27FC236}">
                <a16:creationId xmlns:a16="http://schemas.microsoft.com/office/drawing/2014/main" id="{168B0C2B-3695-4D6A-AED2-61B1E08049F0}"/>
              </a:ext>
            </a:extLst>
          </p:cNvPr>
          <p:cNvSpPr>
            <a:spLocks noGrp="1"/>
          </p:cNvSpPr>
          <p:nvPr>
            <p:ph type="body" sz="quarter" idx="16"/>
          </p:nvPr>
        </p:nvSpPr>
        <p:spPr>
          <a:xfrm>
            <a:off x="2955785" y="1393006"/>
            <a:ext cx="2093477" cy="451011"/>
          </a:xfrm>
        </p:spPr>
        <p:txBody>
          <a:bodyPr rtlCol="0">
            <a:normAutofit fontScale="92500" lnSpcReduction="20000"/>
          </a:bodyPr>
          <a:lstStyle/>
          <a:p>
            <a:pPr rtl="0"/>
            <a:r>
              <a:rPr lang="fr-FR" dirty="0">
                <a:latin typeface="Arial" panose="020B0604020202020204" pitchFamily="34" charset="0"/>
              </a:rPr>
              <a:t>WHAT IS THE PROJECT</a:t>
            </a:r>
          </a:p>
        </p:txBody>
      </p:sp>
      <p:sp>
        <p:nvSpPr>
          <p:cNvPr id="12" name="Espace réservé du texte 11">
            <a:extLst>
              <a:ext uri="{FF2B5EF4-FFF2-40B4-BE49-F238E27FC236}">
                <a16:creationId xmlns:a16="http://schemas.microsoft.com/office/drawing/2014/main" id="{1B10BBD8-0C9D-4B4E-855D-EE1802746879}"/>
              </a:ext>
            </a:extLst>
          </p:cNvPr>
          <p:cNvSpPr>
            <a:spLocks noGrp="1"/>
          </p:cNvSpPr>
          <p:nvPr>
            <p:ph type="body" sz="quarter" idx="17"/>
          </p:nvPr>
        </p:nvSpPr>
        <p:spPr>
          <a:xfrm>
            <a:off x="2940872" y="1742954"/>
            <a:ext cx="2068694" cy="1159565"/>
          </a:xfrm>
        </p:spPr>
        <p:txBody>
          <a:bodyPr rtlCol="0">
            <a:normAutofit/>
          </a:bodyPr>
          <a:lstStyle/>
          <a:p>
            <a:pPr rtl="0"/>
            <a:r>
              <a:rPr lang="fr-FR" dirty="0">
                <a:latin typeface="Arial" panose="020B0604020202020204" pitchFamily="34" charset="0"/>
              </a:rPr>
              <a:t>The </a:t>
            </a:r>
            <a:r>
              <a:rPr lang="fr-FR" dirty="0" err="1">
                <a:latin typeface="Arial" panose="020B0604020202020204" pitchFamily="34" charset="0"/>
              </a:rPr>
              <a:t>Text</a:t>
            </a:r>
            <a:r>
              <a:rPr lang="fr-FR" dirty="0">
                <a:latin typeface="Arial" panose="020B0604020202020204" pitchFamily="34" charset="0"/>
              </a:rPr>
              <a:t> </a:t>
            </a:r>
            <a:r>
              <a:rPr lang="fr-FR" dirty="0" err="1">
                <a:latin typeface="Arial" panose="020B0604020202020204" pitchFamily="34" charset="0"/>
              </a:rPr>
              <a:t>summarazation</a:t>
            </a:r>
            <a:r>
              <a:rPr lang="fr-FR" dirty="0">
                <a:latin typeface="Arial" panose="020B0604020202020204" pitchFamily="34" charset="0"/>
              </a:rPr>
              <a:t> </a:t>
            </a:r>
          </a:p>
        </p:txBody>
      </p:sp>
      <p:sp>
        <p:nvSpPr>
          <p:cNvPr id="13" name="Espace réservé du texte 12">
            <a:extLst>
              <a:ext uri="{FF2B5EF4-FFF2-40B4-BE49-F238E27FC236}">
                <a16:creationId xmlns:a16="http://schemas.microsoft.com/office/drawing/2014/main" id="{CA59AE5F-3A9D-4E5B-BE20-3802EE56C05F}"/>
              </a:ext>
            </a:extLst>
          </p:cNvPr>
          <p:cNvSpPr>
            <a:spLocks noGrp="1"/>
          </p:cNvSpPr>
          <p:nvPr>
            <p:ph type="body" sz="quarter" idx="18"/>
          </p:nvPr>
        </p:nvSpPr>
        <p:spPr>
          <a:xfrm>
            <a:off x="7182435" y="1466568"/>
            <a:ext cx="2068694" cy="391634"/>
          </a:xfrm>
        </p:spPr>
        <p:txBody>
          <a:bodyPr rtlCol="0">
            <a:normAutofit/>
          </a:bodyPr>
          <a:lstStyle/>
          <a:p>
            <a:pPr rtl="0"/>
            <a:r>
              <a:rPr lang="fr-FR" dirty="0">
                <a:latin typeface="Arial" panose="020B0604020202020204" pitchFamily="34" charset="0"/>
              </a:rPr>
              <a:t>SOME CODES</a:t>
            </a:r>
          </a:p>
        </p:txBody>
      </p:sp>
      <p:sp>
        <p:nvSpPr>
          <p:cNvPr id="14" name="Espace réservé du texte 13">
            <a:extLst>
              <a:ext uri="{FF2B5EF4-FFF2-40B4-BE49-F238E27FC236}">
                <a16:creationId xmlns:a16="http://schemas.microsoft.com/office/drawing/2014/main" id="{9EFD1FD8-37C4-4591-A698-CB3B4B2DE0DD}"/>
              </a:ext>
            </a:extLst>
          </p:cNvPr>
          <p:cNvSpPr>
            <a:spLocks noGrp="1"/>
          </p:cNvSpPr>
          <p:nvPr>
            <p:ph type="body" sz="quarter" idx="19"/>
          </p:nvPr>
        </p:nvSpPr>
        <p:spPr>
          <a:xfrm>
            <a:off x="7159146" y="1858202"/>
            <a:ext cx="2068694" cy="1159565"/>
          </a:xfrm>
        </p:spPr>
        <p:txBody>
          <a:bodyPr rtlCol="0">
            <a:normAutofit/>
          </a:bodyPr>
          <a:lstStyle/>
          <a:p>
            <a:pPr rtl="0"/>
            <a:r>
              <a:rPr lang="fr-FR" dirty="0">
                <a:latin typeface="Arial" panose="020B0604020202020204" pitchFamily="34" charset="0"/>
              </a:rPr>
              <a:t>Parts of </a:t>
            </a:r>
            <a:r>
              <a:rPr lang="fr-FR" dirty="0" err="1">
                <a:latin typeface="Arial" panose="020B0604020202020204" pitchFamily="34" charset="0"/>
              </a:rPr>
              <a:t>my</a:t>
            </a:r>
            <a:r>
              <a:rPr lang="fr-FR" dirty="0">
                <a:latin typeface="Arial" panose="020B0604020202020204" pitchFamily="34" charset="0"/>
              </a:rPr>
              <a:t> code </a:t>
            </a:r>
          </a:p>
        </p:txBody>
      </p:sp>
      <p:grpSp>
        <p:nvGrpSpPr>
          <p:cNvPr id="22" name="Groupe 63" title="Icône de téléphone mobile">
            <a:extLst>
              <a:ext uri="{FF2B5EF4-FFF2-40B4-BE49-F238E27FC236}">
                <a16:creationId xmlns:a16="http://schemas.microsoft.com/office/drawing/2014/main" id="{902717CD-9CC4-8F4C-BC52-0985754F7DFE}"/>
              </a:ext>
            </a:extLst>
          </p:cNvPr>
          <p:cNvGrpSpPr>
            <a:grpSpLocks/>
          </p:cNvGrpSpPr>
          <p:nvPr/>
        </p:nvGrpSpPr>
        <p:grpSpPr bwMode="auto">
          <a:xfrm>
            <a:off x="7918924" y="3223315"/>
            <a:ext cx="338137" cy="568325"/>
            <a:chOff x="6461929" y="2474005"/>
            <a:chExt cx="339465" cy="568234"/>
          </a:xfrm>
          <a:solidFill>
            <a:schemeClr val="accent5"/>
          </a:solidFill>
        </p:grpSpPr>
        <p:sp>
          <p:nvSpPr>
            <p:cNvPr id="23" name="Forme libre : Forme 50">
              <a:extLst>
                <a:ext uri="{FF2B5EF4-FFF2-40B4-BE49-F238E27FC236}">
                  <a16:creationId xmlns:a16="http://schemas.microsoft.com/office/drawing/2014/main" id="{70FD186F-6F55-1540-9B01-58F8079094E5}"/>
                </a:ext>
              </a:extLst>
            </p:cNvPr>
            <p:cNvSpPr>
              <a:spLocks/>
            </p:cNvSpPr>
            <p:nvPr/>
          </p:nvSpPr>
          <p:spPr bwMode="auto">
            <a:xfrm>
              <a:off x="6461929" y="2474005"/>
              <a:ext cx="339465" cy="568234"/>
            </a:xfrm>
            <a:custGeom>
              <a:avLst/>
              <a:gdLst>
                <a:gd name="T0" fmla="*/ 5535 w 339464"/>
                <a:gd name="T1" fmla="*/ 5535 h 568234"/>
                <a:gd name="T2" fmla="*/ 5535 w 339464"/>
                <a:gd name="T3" fmla="*/ 564914 h 568234"/>
                <a:gd name="T4" fmla="*/ 338359 w 339464"/>
                <a:gd name="T5" fmla="*/ 564914 h 568234"/>
                <a:gd name="T6" fmla="*/ 338359 w 339464"/>
                <a:gd name="T7" fmla="*/ 5535 h 568234"/>
                <a:gd name="T8" fmla="*/ 5535 w 339464"/>
                <a:gd name="T9" fmla="*/ 5535 h 568234"/>
                <a:gd name="T10" fmla="*/ 308840 w 339464"/>
                <a:gd name="T11" fmla="*/ 35053 h 568234"/>
                <a:gd name="T12" fmla="*/ 308840 w 339464"/>
                <a:gd name="T13" fmla="*/ 79331 h 568234"/>
                <a:gd name="T14" fmla="*/ 35053 w 339464"/>
                <a:gd name="T15" fmla="*/ 79331 h 568234"/>
                <a:gd name="T16" fmla="*/ 35053 w 339464"/>
                <a:gd name="T17" fmla="*/ 35053 h 568234"/>
                <a:gd name="T18" fmla="*/ 308840 w 339464"/>
                <a:gd name="T19" fmla="*/ 35053 h 568234"/>
                <a:gd name="T20" fmla="*/ 308840 w 339464"/>
                <a:gd name="T21" fmla="*/ 108850 h 568234"/>
                <a:gd name="T22" fmla="*/ 308840 w 339464"/>
                <a:gd name="T23" fmla="*/ 420272 h 568234"/>
                <a:gd name="T24" fmla="*/ 35053 w 339464"/>
                <a:gd name="T25" fmla="*/ 420272 h 568234"/>
                <a:gd name="T26" fmla="*/ 35053 w 339464"/>
                <a:gd name="T27" fmla="*/ 108850 h 568234"/>
                <a:gd name="T28" fmla="*/ 308840 w 339464"/>
                <a:gd name="T29" fmla="*/ 108850 h 568234"/>
                <a:gd name="T30" fmla="*/ 35053 w 339464"/>
                <a:gd name="T31" fmla="*/ 535395 h 568234"/>
                <a:gd name="T32" fmla="*/ 35053 w 339464"/>
                <a:gd name="T33" fmla="*/ 449791 h 568234"/>
                <a:gd name="T34" fmla="*/ 308840 w 339464"/>
                <a:gd name="T35" fmla="*/ 449791 h 568234"/>
                <a:gd name="T36" fmla="*/ 308840 w 339464"/>
                <a:gd name="T37" fmla="*/ 535395 h 568234"/>
                <a:gd name="T38" fmla="*/ 35053 w 339464"/>
                <a:gd name="T39" fmla="*/ 535395 h 5682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9464" h="568234">
                  <a:moveTo>
                    <a:pt x="5535" y="5535"/>
                  </a:moveTo>
                  <a:lnTo>
                    <a:pt x="5535" y="564914"/>
                  </a:lnTo>
                  <a:lnTo>
                    <a:pt x="338358" y="564914"/>
                  </a:lnTo>
                  <a:lnTo>
                    <a:pt x="338358" y="5535"/>
                  </a:lnTo>
                  <a:lnTo>
                    <a:pt x="5535" y="5535"/>
                  </a:lnTo>
                  <a:close/>
                  <a:moveTo>
                    <a:pt x="308839" y="35053"/>
                  </a:moveTo>
                  <a:lnTo>
                    <a:pt x="308839" y="79331"/>
                  </a:lnTo>
                  <a:lnTo>
                    <a:pt x="35053" y="79331"/>
                  </a:lnTo>
                  <a:lnTo>
                    <a:pt x="35053" y="35053"/>
                  </a:lnTo>
                  <a:lnTo>
                    <a:pt x="308839" y="35053"/>
                  </a:lnTo>
                  <a:close/>
                  <a:moveTo>
                    <a:pt x="308839" y="108850"/>
                  </a:moveTo>
                  <a:lnTo>
                    <a:pt x="308839" y="420272"/>
                  </a:lnTo>
                  <a:lnTo>
                    <a:pt x="35053" y="420272"/>
                  </a:lnTo>
                  <a:lnTo>
                    <a:pt x="35053" y="108850"/>
                  </a:lnTo>
                  <a:lnTo>
                    <a:pt x="308839" y="108850"/>
                  </a:lnTo>
                  <a:close/>
                  <a:moveTo>
                    <a:pt x="35053" y="535395"/>
                  </a:moveTo>
                  <a:lnTo>
                    <a:pt x="35053" y="449791"/>
                  </a:lnTo>
                  <a:lnTo>
                    <a:pt x="308839" y="449791"/>
                  </a:lnTo>
                  <a:lnTo>
                    <a:pt x="308839" y="535395"/>
                  </a:lnTo>
                  <a:lnTo>
                    <a:pt x="35053" y="535395"/>
                  </a:ln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sp>
          <p:nvSpPr>
            <p:cNvPr id="24" name="Forme libre : Forme 51">
              <a:extLst>
                <a:ext uri="{FF2B5EF4-FFF2-40B4-BE49-F238E27FC236}">
                  <a16:creationId xmlns:a16="http://schemas.microsoft.com/office/drawing/2014/main" id="{831FDD79-6F13-BC45-A4CE-C7CAD70A5284}"/>
                </a:ext>
              </a:extLst>
            </p:cNvPr>
            <p:cNvSpPr>
              <a:spLocks/>
            </p:cNvSpPr>
            <p:nvPr/>
          </p:nvSpPr>
          <p:spPr bwMode="auto">
            <a:xfrm>
              <a:off x="6610998" y="2936895"/>
              <a:ext cx="44278" cy="44278"/>
            </a:xfrm>
            <a:custGeom>
              <a:avLst/>
              <a:gdLst>
                <a:gd name="T0" fmla="*/ 10700 w 44278"/>
                <a:gd name="T1" fmla="*/ 10516 h 44278"/>
                <a:gd name="T2" fmla="*/ 5535 w 44278"/>
                <a:gd name="T3" fmla="*/ 23799 h 44278"/>
                <a:gd name="T4" fmla="*/ 6273 w 44278"/>
                <a:gd name="T5" fmla="*/ 27489 h 44278"/>
                <a:gd name="T6" fmla="*/ 7010 w 44278"/>
                <a:gd name="T7" fmla="*/ 31179 h 44278"/>
                <a:gd name="T8" fmla="*/ 8486 w 44278"/>
                <a:gd name="T9" fmla="*/ 34131 h 44278"/>
                <a:gd name="T10" fmla="*/ 10700 w 44278"/>
                <a:gd name="T11" fmla="*/ 37083 h 44278"/>
                <a:gd name="T12" fmla="*/ 23984 w 44278"/>
                <a:gd name="T13" fmla="*/ 42249 h 44278"/>
                <a:gd name="T14" fmla="*/ 37267 w 44278"/>
                <a:gd name="T15" fmla="*/ 37083 h 44278"/>
                <a:gd name="T16" fmla="*/ 39481 w 44278"/>
                <a:gd name="T17" fmla="*/ 34131 h 44278"/>
                <a:gd name="T18" fmla="*/ 40957 w 44278"/>
                <a:gd name="T19" fmla="*/ 31179 h 44278"/>
                <a:gd name="T20" fmla="*/ 41695 w 44278"/>
                <a:gd name="T21" fmla="*/ 27489 h 44278"/>
                <a:gd name="T22" fmla="*/ 41695 w 44278"/>
                <a:gd name="T23" fmla="*/ 23799 h 44278"/>
                <a:gd name="T24" fmla="*/ 36529 w 44278"/>
                <a:gd name="T25" fmla="*/ 10516 h 44278"/>
                <a:gd name="T26" fmla="*/ 10700 w 44278"/>
                <a:gd name="T27" fmla="*/ 10516 h 442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278" h="44278">
                  <a:moveTo>
                    <a:pt x="10700" y="10516"/>
                  </a:moveTo>
                  <a:cubicBezTo>
                    <a:pt x="7010" y="14206"/>
                    <a:pt x="5535" y="18634"/>
                    <a:pt x="5535" y="23799"/>
                  </a:cubicBezTo>
                  <a:cubicBezTo>
                    <a:pt x="5535" y="25275"/>
                    <a:pt x="5535" y="26013"/>
                    <a:pt x="6273" y="27489"/>
                  </a:cubicBezTo>
                  <a:cubicBezTo>
                    <a:pt x="6273" y="28965"/>
                    <a:pt x="7010" y="29703"/>
                    <a:pt x="7010" y="31179"/>
                  </a:cubicBezTo>
                  <a:cubicBezTo>
                    <a:pt x="7749" y="32655"/>
                    <a:pt x="7749" y="33393"/>
                    <a:pt x="8486" y="34131"/>
                  </a:cubicBezTo>
                  <a:cubicBezTo>
                    <a:pt x="9225" y="34869"/>
                    <a:pt x="9962" y="36345"/>
                    <a:pt x="10700" y="37083"/>
                  </a:cubicBezTo>
                  <a:cubicBezTo>
                    <a:pt x="14390" y="40773"/>
                    <a:pt x="18818" y="42249"/>
                    <a:pt x="23984" y="42249"/>
                  </a:cubicBezTo>
                  <a:cubicBezTo>
                    <a:pt x="29149" y="42249"/>
                    <a:pt x="33577" y="40035"/>
                    <a:pt x="37267" y="37083"/>
                  </a:cubicBezTo>
                  <a:cubicBezTo>
                    <a:pt x="38005" y="36345"/>
                    <a:pt x="38743" y="35607"/>
                    <a:pt x="39481" y="34131"/>
                  </a:cubicBezTo>
                  <a:cubicBezTo>
                    <a:pt x="40219" y="33393"/>
                    <a:pt x="40957" y="31917"/>
                    <a:pt x="40957" y="31179"/>
                  </a:cubicBezTo>
                  <a:cubicBezTo>
                    <a:pt x="41695" y="30441"/>
                    <a:pt x="41695" y="28965"/>
                    <a:pt x="41695" y="27489"/>
                  </a:cubicBezTo>
                  <a:cubicBezTo>
                    <a:pt x="41695" y="26013"/>
                    <a:pt x="41695" y="25275"/>
                    <a:pt x="41695" y="23799"/>
                  </a:cubicBezTo>
                  <a:cubicBezTo>
                    <a:pt x="41695" y="18634"/>
                    <a:pt x="39481" y="14206"/>
                    <a:pt x="36529" y="10516"/>
                  </a:cubicBezTo>
                  <a:cubicBezTo>
                    <a:pt x="29888" y="3874"/>
                    <a:pt x="17342" y="3874"/>
                    <a:pt x="10700" y="10516"/>
                  </a:cubicBez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grpSp>
      <p:grpSp>
        <p:nvGrpSpPr>
          <p:cNvPr id="17" name="Groupe 64" title="Icône de voiture">
            <a:extLst>
              <a:ext uri="{FF2B5EF4-FFF2-40B4-BE49-F238E27FC236}">
                <a16:creationId xmlns:a16="http://schemas.microsoft.com/office/drawing/2014/main" id="{3FA62FE4-7871-444D-AA48-8027049E4920}"/>
              </a:ext>
            </a:extLst>
          </p:cNvPr>
          <p:cNvGrpSpPr>
            <a:grpSpLocks/>
          </p:cNvGrpSpPr>
          <p:nvPr/>
        </p:nvGrpSpPr>
        <p:grpSpPr bwMode="auto">
          <a:xfrm>
            <a:off x="5618612" y="3345238"/>
            <a:ext cx="819150" cy="576262"/>
            <a:chOff x="8340054" y="2449652"/>
            <a:chExt cx="819143" cy="575614"/>
          </a:xfrm>
          <a:solidFill>
            <a:schemeClr val="accent4"/>
          </a:solidFill>
        </p:grpSpPr>
        <p:sp>
          <p:nvSpPr>
            <p:cNvPr id="18" name="Forme libre : Forme 53">
              <a:extLst>
                <a:ext uri="{FF2B5EF4-FFF2-40B4-BE49-F238E27FC236}">
                  <a16:creationId xmlns:a16="http://schemas.microsoft.com/office/drawing/2014/main" id="{E2DDBA87-D6E2-BE4B-84BE-4C3F3C64E663}"/>
                </a:ext>
              </a:extLst>
            </p:cNvPr>
            <p:cNvSpPr>
              <a:spLocks/>
            </p:cNvSpPr>
            <p:nvPr/>
          </p:nvSpPr>
          <p:spPr bwMode="auto">
            <a:xfrm>
              <a:off x="8340054" y="2449652"/>
              <a:ext cx="819143" cy="575614"/>
            </a:xfrm>
            <a:custGeom>
              <a:avLst/>
              <a:gdLst>
                <a:gd name="T0" fmla="*/ 685203 w 819143"/>
                <a:gd name="T1" fmla="*/ 43171 h 575614"/>
                <a:gd name="T2" fmla="*/ 533920 w 819143"/>
                <a:gd name="T3" fmla="*/ 43171 h 575614"/>
                <a:gd name="T4" fmla="*/ 533920 w 819143"/>
                <a:gd name="T5" fmla="*/ 5535 h 575614"/>
                <a:gd name="T6" fmla="*/ 499235 w 819143"/>
                <a:gd name="T7" fmla="*/ 5535 h 575614"/>
                <a:gd name="T8" fmla="*/ 499235 w 819143"/>
                <a:gd name="T9" fmla="*/ 43171 h 575614"/>
                <a:gd name="T10" fmla="*/ 97781 w 819143"/>
                <a:gd name="T11" fmla="*/ 43171 h 575614"/>
                <a:gd name="T12" fmla="*/ 5535 w 819143"/>
                <a:gd name="T13" fmla="*/ 135417 h 575614"/>
                <a:gd name="T14" fmla="*/ 5535 w 819143"/>
                <a:gd name="T15" fmla="*/ 445363 h 575614"/>
                <a:gd name="T16" fmla="*/ 97781 w 819143"/>
                <a:gd name="T17" fmla="*/ 537609 h 575614"/>
                <a:gd name="T18" fmla="*/ 499235 w 819143"/>
                <a:gd name="T19" fmla="*/ 537609 h 575614"/>
                <a:gd name="T20" fmla="*/ 499235 w 819143"/>
                <a:gd name="T21" fmla="*/ 573769 h 575614"/>
                <a:gd name="T22" fmla="*/ 533920 w 819143"/>
                <a:gd name="T23" fmla="*/ 573769 h 575614"/>
                <a:gd name="T24" fmla="*/ 533920 w 819143"/>
                <a:gd name="T25" fmla="*/ 537609 h 575614"/>
                <a:gd name="T26" fmla="*/ 685203 w 819143"/>
                <a:gd name="T27" fmla="*/ 537609 h 575614"/>
                <a:gd name="T28" fmla="*/ 815823 w 819143"/>
                <a:gd name="T29" fmla="*/ 406989 h 575614"/>
                <a:gd name="T30" fmla="*/ 815823 w 819143"/>
                <a:gd name="T31" fmla="*/ 173791 h 575614"/>
                <a:gd name="T32" fmla="*/ 685203 w 819143"/>
                <a:gd name="T33" fmla="*/ 43171 h 575614"/>
                <a:gd name="T34" fmla="*/ 459384 w 819143"/>
                <a:gd name="T35" fmla="*/ 76380 h 575614"/>
                <a:gd name="T36" fmla="*/ 418058 w 819143"/>
                <a:gd name="T37" fmla="*/ 115492 h 575614"/>
                <a:gd name="T38" fmla="*/ 257182 w 819143"/>
                <a:gd name="T39" fmla="*/ 115492 h 575614"/>
                <a:gd name="T40" fmla="*/ 218070 w 819143"/>
                <a:gd name="T41" fmla="*/ 77117 h 575614"/>
                <a:gd name="T42" fmla="*/ 459384 w 819143"/>
                <a:gd name="T43" fmla="*/ 76380 h 575614"/>
                <a:gd name="T44" fmla="*/ 220284 w 819143"/>
                <a:gd name="T45" fmla="*/ 502924 h 575614"/>
                <a:gd name="T46" fmla="*/ 261610 w 819143"/>
                <a:gd name="T47" fmla="*/ 463812 h 575614"/>
                <a:gd name="T48" fmla="*/ 422486 w 819143"/>
                <a:gd name="T49" fmla="*/ 463812 h 575614"/>
                <a:gd name="T50" fmla="*/ 461599 w 819143"/>
                <a:gd name="T51" fmla="*/ 502186 h 575614"/>
                <a:gd name="T52" fmla="*/ 220284 w 819143"/>
                <a:gd name="T53" fmla="*/ 502924 h 575614"/>
                <a:gd name="T54" fmla="*/ 509566 w 819143"/>
                <a:gd name="T55" fmla="*/ 506614 h 575614"/>
                <a:gd name="T56" fmla="*/ 435032 w 819143"/>
                <a:gd name="T57" fmla="*/ 432817 h 575614"/>
                <a:gd name="T58" fmla="*/ 249064 w 819143"/>
                <a:gd name="T59" fmla="*/ 432817 h 575614"/>
                <a:gd name="T60" fmla="*/ 171577 w 819143"/>
                <a:gd name="T61" fmla="*/ 506614 h 575614"/>
                <a:gd name="T62" fmla="*/ 98519 w 819143"/>
                <a:gd name="T63" fmla="*/ 506614 h 575614"/>
                <a:gd name="T64" fmla="*/ 37268 w 819143"/>
                <a:gd name="T65" fmla="*/ 445363 h 575614"/>
                <a:gd name="T66" fmla="*/ 37268 w 819143"/>
                <a:gd name="T67" fmla="*/ 135417 h 575614"/>
                <a:gd name="T68" fmla="*/ 98519 w 819143"/>
                <a:gd name="T69" fmla="*/ 74166 h 575614"/>
                <a:gd name="T70" fmla="*/ 172316 w 819143"/>
                <a:gd name="T71" fmla="*/ 74166 h 575614"/>
                <a:gd name="T72" fmla="*/ 246113 w 819143"/>
                <a:gd name="T73" fmla="*/ 147224 h 575614"/>
                <a:gd name="T74" fmla="*/ 432080 w 819143"/>
                <a:gd name="T75" fmla="*/ 147224 h 575614"/>
                <a:gd name="T76" fmla="*/ 508829 w 819143"/>
                <a:gd name="T77" fmla="*/ 74166 h 575614"/>
                <a:gd name="T78" fmla="*/ 686678 w 819143"/>
                <a:gd name="T79" fmla="*/ 74166 h 575614"/>
                <a:gd name="T80" fmla="*/ 746454 w 819143"/>
                <a:gd name="T81" fmla="*/ 94829 h 575614"/>
                <a:gd name="T82" fmla="*/ 730956 w 819143"/>
                <a:gd name="T83" fmla="*/ 94829 h 575614"/>
                <a:gd name="T84" fmla="*/ 730956 w 819143"/>
                <a:gd name="T85" fmla="*/ 200358 h 575614"/>
                <a:gd name="T86" fmla="*/ 786304 w 819143"/>
                <a:gd name="T87" fmla="*/ 200358 h 575614"/>
                <a:gd name="T88" fmla="*/ 786304 w 819143"/>
                <a:gd name="T89" fmla="*/ 378946 h 575614"/>
                <a:gd name="T90" fmla="*/ 730956 w 819143"/>
                <a:gd name="T91" fmla="*/ 378946 h 575614"/>
                <a:gd name="T92" fmla="*/ 730956 w 819143"/>
                <a:gd name="T93" fmla="*/ 484475 h 575614"/>
                <a:gd name="T94" fmla="*/ 748668 w 819143"/>
                <a:gd name="T95" fmla="*/ 484475 h 575614"/>
                <a:gd name="T96" fmla="*/ 685941 w 819143"/>
                <a:gd name="T97" fmla="*/ 506614 h 575614"/>
                <a:gd name="T98" fmla="*/ 509566 w 819143"/>
                <a:gd name="T99" fmla="*/ 506614 h 57561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19143" h="575614">
                  <a:moveTo>
                    <a:pt x="685203" y="43171"/>
                  </a:moveTo>
                  <a:lnTo>
                    <a:pt x="533920" y="43171"/>
                  </a:lnTo>
                  <a:lnTo>
                    <a:pt x="533920" y="5535"/>
                  </a:lnTo>
                  <a:lnTo>
                    <a:pt x="499235" y="5535"/>
                  </a:lnTo>
                  <a:lnTo>
                    <a:pt x="499235" y="43171"/>
                  </a:lnTo>
                  <a:lnTo>
                    <a:pt x="97781" y="43171"/>
                  </a:lnTo>
                  <a:cubicBezTo>
                    <a:pt x="46862" y="43171"/>
                    <a:pt x="5535" y="84497"/>
                    <a:pt x="5535" y="135417"/>
                  </a:cubicBezTo>
                  <a:lnTo>
                    <a:pt x="5535" y="445363"/>
                  </a:lnTo>
                  <a:cubicBezTo>
                    <a:pt x="5535" y="496283"/>
                    <a:pt x="46862" y="537609"/>
                    <a:pt x="97781" y="537609"/>
                  </a:cubicBezTo>
                  <a:lnTo>
                    <a:pt x="499235" y="537609"/>
                  </a:lnTo>
                  <a:lnTo>
                    <a:pt x="499235" y="573769"/>
                  </a:lnTo>
                  <a:lnTo>
                    <a:pt x="533920" y="573769"/>
                  </a:lnTo>
                  <a:lnTo>
                    <a:pt x="533920" y="537609"/>
                  </a:lnTo>
                  <a:lnTo>
                    <a:pt x="685203" y="537609"/>
                  </a:lnTo>
                  <a:cubicBezTo>
                    <a:pt x="757523" y="537609"/>
                    <a:pt x="815823" y="479309"/>
                    <a:pt x="815823" y="406989"/>
                  </a:cubicBezTo>
                  <a:lnTo>
                    <a:pt x="815823" y="173791"/>
                  </a:lnTo>
                  <a:cubicBezTo>
                    <a:pt x="815823" y="101470"/>
                    <a:pt x="757523" y="43171"/>
                    <a:pt x="685203" y="43171"/>
                  </a:cubicBezTo>
                  <a:close/>
                  <a:moveTo>
                    <a:pt x="459384" y="76380"/>
                  </a:moveTo>
                  <a:lnTo>
                    <a:pt x="418058" y="115492"/>
                  </a:lnTo>
                  <a:lnTo>
                    <a:pt x="257182" y="115492"/>
                  </a:lnTo>
                  <a:lnTo>
                    <a:pt x="218070" y="77117"/>
                  </a:lnTo>
                  <a:lnTo>
                    <a:pt x="459384" y="76380"/>
                  </a:lnTo>
                  <a:close/>
                  <a:moveTo>
                    <a:pt x="220284" y="502924"/>
                  </a:moveTo>
                  <a:lnTo>
                    <a:pt x="261610" y="463812"/>
                  </a:lnTo>
                  <a:lnTo>
                    <a:pt x="422486" y="463812"/>
                  </a:lnTo>
                  <a:lnTo>
                    <a:pt x="461599" y="502186"/>
                  </a:lnTo>
                  <a:lnTo>
                    <a:pt x="220284" y="502924"/>
                  </a:lnTo>
                  <a:close/>
                  <a:moveTo>
                    <a:pt x="509566" y="506614"/>
                  </a:moveTo>
                  <a:lnTo>
                    <a:pt x="435032" y="432817"/>
                  </a:lnTo>
                  <a:lnTo>
                    <a:pt x="249064" y="432817"/>
                  </a:lnTo>
                  <a:lnTo>
                    <a:pt x="171577" y="506614"/>
                  </a:lnTo>
                  <a:lnTo>
                    <a:pt x="98519" y="506614"/>
                  </a:lnTo>
                  <a:cubicBezTo>
                    <a:pt x="64572" y="506614"/>
                    <a:pt x="37268" y="479309"/>
                    <a:pt x="37268" y="445363"/>
                  </a:cubicBezTo>
                  <a:lnTo>
                    <a:pt x="37268" y="135417"/>
                  </a:lnTo>
                  <a:cubicBezTo>
                    <a:pt x="37268" y="101470"/>
                    <a:pt x="64572" y="74166"/>
                    <a:pt x="98519" y="74166"/>
                  </a:cubicBezTo>
                  <a:lnTo>
                    <a:pt x="172316" y="74166"/>
                  </a:lnTo>
                  <a:lnTo>
                    <a:pt x="246113" y="147224"/>
                  </a:lnTo>
                  <a:lnTo>
                    <a:pt x="432080" y="147224"/>
                  </a:lnTo>
                  <a:lnTo>
                    <a:pt x="508829" y="74166"/>
                  </a:lnTo>
                  <a:lnTo>
                    <a:pt x="686678" y="74166"/>
                  </a:lnTo>
                  <a:cubicBezTo>
                    <a:pt x="709555" y="74166"/>
                    <a:pt x="730219" y="81545"/>
                    <a:pt x="746454" y="94829"/>
                  </a:cubicBezTo>
                  <a:lnTo>
                    <a:pt x="730956" y="94829"/>
                  </a:lnTo>
                  <a:lnTo>
                    <a:pt x="730956" y="200358"/>
                  </a:lnTo>
                  <a:lnTo>
                    <a:pt x="786304" y="200358"/>
                  </a:lnTo>
                  <a:lnTo>
                    <a:pt x="786304" y="378946"/>
                  </a:lnTo>
                  <a:lnTo>
                    <a:pt x="730956" y="378946"/>
                  </a:lnTo>
                  <a:lnTo>
                    <a:pt x="730956" y="484475"/>
                  </a:lnTo>
                  <a:lnTo>
                    <a:pt x="748668" y="484475"/>
                  </a:lnTo>
                  <a:cubicBezTo>
                    <a:pt x="731694" y="498496"/>
                    <a:pt x="709555" y="506614"/>
                    <a:pt x="685941" y="506614"/>
                  </a:cubicBezTo>
                  <a:lnTo>
                    <a:pt x="509566" y="506614"/>
                  </a:ln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sp>
          <p:nvSpPr>
            <p:cNvPr id="19" name="Forme libre : Forme 54">
              <a:extLst>
                <a:ext uri="{FF2B5EF4-FFF2-40B4-BE49-F238E27FC236}">
                  <a16:creationId xmlns:a16="http://schemas.microsoft.com/office/drawing/2014/main" id="{6847AAC1-0970-DD4C-8972-C306653ED98D}"/>
                </a:ext>
              </a:extLst>
            </p:cNvPr>
            <p:cNvSpPr>
              <a:spLocks/>
            </p:cNvSpPr>
            <p:nvPr/>
          </p:nvSpPr>
          <p:spPr bwMode="auto">
            <a:xfrm>
              <a:off x="9067689" y="2659235"/>
              <a:ext cx="36898" cy="147593"/>
            </a:xfrm>
            <a:custGeom>
              <a:avLst/>
              <a:gdLst>
                <a:gd name="T0" fmla="*/ 5535 w 36898"/>
                <a:gd name="T1" fmla="*/ 5535 h 147593"/>
                <a:gd name="T2" fmla="*/ 36529 w 36898"/>
                <a:gd name="T3" fmla="*/ 5535 h 147593"/>
                <a:gd name="T4" fmla="*/ 36529 w 36898"/>
                <a:gd name="T5" fmla="*/ 147962 h 147593"/>
                <a:gd name="T6" fmla="*/ 5535 w 36898"/>
                <a:gd name="T7" fmla="*/ 147962 h 147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898" h="147593">
                  <a:moveTo>
                    <a:pt x="5535" y="5535"/>
                  </a:moveTo>
                  <a:lnTo>
                    <a:pt x="36529" y="5535"/>
                  </a:lnTo>
                  <a:lnTo>
                    <a:pt x="36529" y="147962"/>
                  </a:lnTo>
                  <a:lnTo>
                    <a:pt x="5535" y="147962"/>
                  </a:lnTo>
                  <a:lnTo>
                    <a:pt x="5535" y="5535"/>
                  </a:ln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sp>
          <p:nvSpPr>
            <p:cNvPr id="20" name="Forme libre : Forme 55">
              <a:extLst>
                <a:ext uri="{FF2B5EF4-FFF2-40B4-BE49-F238E27FC236}">
                  <a16:creationId xmlns:a16="http://schemas.microsoft.com/office/drawing/2014/main" id="{3DDF83D2-6892-B342-90C8-A022691BA7BB}"/>
                </a:ext>
              </a:extLst>
            </p:cNvPr>
            <p:cNvSpPr>
              <a:spLocks/>
            </p:cNvSpPr>
            <p:nvPr/>
          </p:nvSpPr>
          <p:spPr bwMode="auto">
            <a:xfrm>
              <a:off x="8799070" y="2550753"/>
              <a:ext cx="147593" cy="376363"/>
            </a:xfrm>
            <a:custGeom>
              <a:avLst/>
              <a:gdLst>
                <a:gd name="T0" fmla="*/ 97781 w 147593"/>
                <a:gd name="T1" fmla="*/ 5535 h 376363"/>
                <a:gd name="T2" fmla="*/ 5535 w 147593"/>
                <a:gd name="T3" fmla="*/ 94829 h 376363"/>
                <a:gd name="T4" fmla="*/ 5535 w 147593"/>
                <a:gd name="T5" fmla="*/ 280796 h 376363"/>
                <a:gd name="T6" fmla="*/ 99256 w 147593"/>
                <a:gd name="T7" fmla="*/ 375256 h 376363"/>
                <a:gd name="T8" fmla="*/ 108850 w 147593"/>
                <a:gd name="T9" fmla="*/ 354593 h 376363"/>
                <a:gd name="T10" fmla="*/ 108112 w 147593"/>
                <a:gd name="T11" fmla="*/ 23246 h 376363"/>
                <a:gd name="T12" fmla="*/ 97781 w 147593"/>
                <a:gd name="T13" fmla="*/ 5535 h 376363"/>
                <a:gd name="T14" fmla="*/ 88924 w 147593"/>
                <a:gd name="T15" fmla="*/ 321385 h 376363"/>
                <a:gd name="T16" fmla="*/ 36529 w 147593"/>
                <a:gd name="T17" fmla="*/ 268251 h 376363"/>
                <a:gd name="T18" fmla="*/ 36529 w 147593"/>
                <a:gd name="T19" fmla="*/ 108112 h 376363"/>
                <a:gd name="T20" fmla="*/ 88924 w 147593"/>
                <a:gd name="T21" fmla="*/ 57930 h 376363"/>
                <a:gd name="T22" fmla="*/ 88924 w 147593"/>
                <a:gd name="T23" fmla="*/ 321385 h 3763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7593" h="376363">
                  <a:moveTo>
                    <a:pt x="97781" y="5535"/>
                  </a:moveTo>
                  <a:lnTo>
                    <a:pt x="5535" y="94829"/>
                  </a:lnTo>
                  <a:lnTo>
                    <a:pt x="5535" y="280796"/>
                  </a:lnTo>
                  <a:lnTo>
                    <a:pt x="99256" y="375256"/>
                  </a:lnTo>
                  <a:lnTo>
                    <a:pt x="108850" y="354593"/>
                  </a:lnTo>
                  <a:cubicBezTo>
                    <a:pt x="158294" y="246112"/>
                    <a:pt x="158294" y="122872"/>
                    <a:pt x="108112" y="23246"/>
                  </a:cubicBezTo>
                  <a:lnTo>
                    <a:pt x="97781" y="5535"/>
                  </a:lnTo>
                  <a:close/>
                  <a:moveTo>
                    <a:pt x="88924" y="321385"/>
                  </a:moveTo>
                  <a:lnTo>
                    <a:pt x="36529" y="268251"/>
                  </a:lnTo>
                  <a:lnTo>
                    <a:pt x="36529" y="108112"/>
                  </a:lnTo>
                  <a:lnTo>
                    <a:pt x="88924" y="57930"/>
                  </a:lnTo>
                  <a:cubicBezTo>
                    <a:pt x="122872" y="138369"/>
                    <a:pt x="122872" y="233567"/>
                    <a:pt x="88924" y="321385"/>
                  </a:cubicBez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sp>
          <p:nvSpPr>
            <p:cNvPr id="21" name="Forme libre : Forme 56">
              <a:extLst>
                <a:ext uri="{FF2B5EF4-FFF2-40B4-BE49-F238E27FC236}">
                  <a16:creationId xmlns:a16="http://schemas.microsoft.com/office/drawing/2014/main" id="{11925AA4-BD66-D84A-A135-B4BBDD81B4C1}"/>
                </a:ext>
              </a:extLst>
            </p:cNvPr>
            <p:cNvSpPr>
              <a:spLocks/>
            </p:cNvSpPr>
            <p:nvPr/>
          </p:nvSpPr>
          <p:spPr bwMode="auto">
            <a:xfrm>
              <a:off x="8424643" y="2545588"/>
              <a:ext cx="132834" cy="383743"/>
            </a:xfrm>
            <a:custGeom>
              <a:avLst/>
              <a:gdLst>
                <a:gd name="T0" fmla="*/ 28690 w 132834"/>
                <a:gd name="T1" fmla="*/ 31364 h 383742"/>
                <a:gd name="T2" fmla="*/ 29427 w 132834"/>
                <a:gd name="T3" fmla="*/ 358284 h 383742"/>
                <a:gd name="T4" fmla="*/ 36807 w 132834"/>
                <a:gd name="T5" fmla="*/ 383375 h 383742"/>
                <a:gd name="T6" fmla="*/ 129053 w 132834"/>
                <a:gd name="T7" fmla="*/ 289653 h 383742"/>
                <a:gd name="T8" fmla="*/ 129053 w 132834"/>
                <a:gd name="T9" fmla="*/ 103684 h 383742"/>
                <a:gd name="T10" fmla="*/ 36069 w 132834"/>
                <a:gd name="T11" fmla="*/ 5535 h 383742"/>
                <a:gd name="T12" fmla="*/ 28690 w 132834"/>
                <a:gd name="T13" fmla="*/ 31364 h 383742"/>
                <a:gd name="T14" fmla="*/ 50829 w 132834"/>
                <a:gd name="T15" fmla="*/ 66786 h 383742"/>
                <a:gd name="T16" fmla="*/ 98058 w 132834"/>
                <a:gd name="T17" fmla="*/ 116230 h 383742"/>
                <a:gd name="T18" fmla="*/ 98058 w 132834"/>
                <a:gd name="T19" fmla="*/ 277108 h 383742"/>
                <a:gd name="T20" fmla="*/ 52304 w 132834"/>
                <a:gd name="T21" fmla="*/ 323599 h 383742"/>
                <a:gd name="T22" fmla="*/ 50829 w 132834"/>
                <a:gd name="T23" fmla="*/ 66786 h 3837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2834" h="383742">
                  <a:moveTo>
                    <a:pt x="28690" y="31364"/>
                  </a:moveTo>
                  <a:cubicBezTo>
                    <a:pt x="-2305" y="130989"/>
                    <a:pt x="-2305" y="253492"/>
                    <a:pt x="29427" y="358283"/>
                  </a:cubicBezTo>
                  <a:lnTo>
                    <a:pt x="36807" y="383374"/>
                  </a:lnTo>
                  <a:lnTo>
                    <a:pt x="129053" y="289652"/>
                  </a:lnTo>
                  <a:lnTo>
                    <a:pt x="129053" y="103684"/>
                  </a:lnTo>
                  <a:lnTo>
                    <a:pt x="36069" y="5535"/>
                  </a:lnTo>
                  <a:lnTo>
                    <a:pt x="28690" y="31364"/>
                  </a:lnTo>
                  <a:close/>
                  <a:moveTo>
                    <a:pt x="50829" y="66786"/>
                  </a:moveTo>
                  <a:lnTo>
                    <a:pt x="98058" y="116230"/>
                  </a:lnTo>
                  <a:lnTo>
                    <a:pt x="98058" y="277107"/>
                  </a:lnTo>
                  <a:lnTo>
                    <a:pt x="52304" y="323598"/>
                  </a:lnTo>
                  <a:cubicBezTo>
                    <a:pt x="31641" y="240208"/>
                    <a:pt x="30903" y="147224"/>
                    <a:pt x="50829" y="66786"/>
                  </a:cubicBezTo>
                  <a:close/>
                </a:path>
              </a:pathLst>
            </a:custGeom>
            <a:grp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rtlCol="0" anchor="ctr"/>
            <a:lstStyle/>
            <a:p>
              <a:pPr rtl="0"/>
              <a:endParaRPr lang="fr-FR" dirty="0">
                <a:latin typeface="Arial" panose="020B0604020202020204" pitchFamily="34" charset="0"/>
              </a:endParaRPr>
            </a:p>
          </p:txBody>
        </p:sp>
      </p:grpSp>
      <p:sp>
        <p:nvSpPr>
          <p:cNvPr id="16" name="Forme libre : Forme 18" title="Icône d’homme">
            <a:extLst>
              <a:ext uri="{FF2B5EF4-FFF2-40B4-BE49-F238E27FC236}">
                <a16:creationId xmlns:a16="http://schemas.microsoft.com/office/drawing/2014/main" id="{0BAA8FB4-4EAF-F643-8C0D-1F5670F513B6}"/>
              </a:ext>
            </a:extLst>
          </p:cNvPr>
          <p:cNvSpPr>
            <a:spLocks/>
          </p:cNvSpPr>
          <p:nvPr/>
        </p:nvSpPr>
        <p:spPr bwMode="auto">
          <a:xfrm>
            <a:off x="3732919" y="3175691"/>
            <a:ext cx="457200" cy="663575"/>
          </a:xfrm>
          <a:custGeom>
            <a:avLst/>
            <a:gdLst/>
            <a:ahLst/>
            <a:cxnLst/>
            <a:rect l="0" t="0" r="r" b="b"/>
            <a:pathLst>
              <a:path w="457539" h="664170">
                <a:moveTo>
                  <a:pt x="226707" y="5535"/>
                </a:moveTo>
                <a:cubicBezTo>
                  <a:pt x="217851" y="5535"/>
                  <a:pt x="208996" y="5535"/>
                  <a:pt x="200878" y="6273"/>
                </a:cubicBezTo>
                <a:cubicBezTo>
                  <a:pt x="200140" y="6273"/>
                  <a:pt x="198664" y="6273"/>
                  <a:pt x="197926" y="7011"/>
                </a:cubicBezTo>
                <a:cubicBezTo>
                  <a:pt x="190546" y="7749"/>
                  <a:pt x="183167" y="8487"/>
                  <a:pt x="176525" y="9962"/>
                </a:cubicBezTo>
                <a:cubicBezTo>
                  <a:pt x="169145" y="11438"/>
                  <a:pt x="161766" y="12914"/>
                  <a:pt x="154386" y="14390"/>
                </a:cubicBezTo>
                <a:lnTo>
                  <a:pt x="153648" y="15128"/>
                </a:lnTo>
                <a:cubicBezTo>
                  <a:pt x="138889" y="18818"/>
                  <a:pt x="124867" y="23984"/>
                  <a:pt x="112322" y="29888"/>
                </a:cubicBezTo>
                <a:cubicBezTo>
                  <a:pt x="99038" y="35791"/>
                  <a:pt x="87969" y="43909"/>
                  <a:pt x="76899" y="52765"/>
                </a:cubicBezTo>
                <a:cubicBezTo>
                  <a:pt x="71734" y="57192"/>
                  <a:pt x="66568" y="61620"/>
                  <a:pt x="62140" y="66786"/>
                </a:cubicBezTo>
                <a:cubicBezTo>
                  <a:pt x="42953" y="85973"/>
                  <a:pt x="28932" y="109588"/>
                  <a:pt x="19338" y="136893"/>
                </a:cubicBezTo>
                <a:cubicBezTo>
                  <a:pt x="17124" y="143534"/>
                  <a:pt x="14910" y="150176"/>
                  <a:pt x="13434" y="157556"/>
                </a:cubicBezTo>
                <a:cubicBezTo>
                  <a:pt x="11958" y="164198"/>
                  <a:pt x="10482" y="170839"/>
                  <a:pt x="9745" y="177481"/>
                </a:cubicBezTo>
                <a:cubicBezTo>
                  <a:pt x="9007" y="181909"/>
                  <a:pt x="8269" y="186337"/>
                  <a:pt x="8269" y="190764"/>
                </a:cubicBezTo>
                <a:cubicBezTo>
                  <a:pt x="7531" y="194454"/>
                  <a:pt x="7531" y="197406"/>
                  <a:pt x="6793" y="201096"/>
                </a:cubicBezTo>
                <a:cubicBezTo>
                  <a:pt x="6055" y="209213"/>
                  <a:pt x="6055" y="218069"/>
                  <a:pt x="6055" y="226925"/>
                </a:cubicBezTo>
                <a:cubicBezTo>
                  <a:pt x="6055" y="234304"/>
                  <a:pt x="7531" y="243160"/>
                  <a:pt x="9007" y="252754"/>
                </a:cubicBezTo>
                <a:cubicBezTo>
                  <a:pt x="10482" y="263085"/>
                  <a:pt x="12697" y="274893"/>
                  <a:pt x="14910" y="286700"/>
                </a:cubicBezTo>
                <a:cubicBezTo>
                  <a:pt x="17124" y="297032"/>
                  <a:pt x="19338" y="307363"/>
                  <a:pt x="22290" y="316957"/>
                </a:cubicBezTo>
                <a:cubicBezTo>
                  <a:pt x="22290" y="317695"/>
                  <a:pt x="23028" y="319171"/>
                  <a:pt x="23028" y="320646"/>
                </a:cubicBezTo>
                <a:cubicBezTo>
                  <a:pt x="24504" y="327288"/>
                  <a:pt x="26718" y="333192"/>
                  <a:pt x="28194" y="339096"/>
                </a:cubicBezTo>
                <a:cubicBezTo>
                  <a:pt x="23766" y="342785"/>
                  <a:pt x="20076" y="344999"/>
                  <a:pt x="15648" y="350903"/>
                </a:cubicBezTo>
                <a:cubicBezTo>
                  <a:pt x="9007" y="361235"/>
                  <a:pt x="3841" y="375994"/>
                  <a:pt x="6055" y="393705"/>
                </a:cubicBezTo>
                <a:cubicBezTo>
                  <a:pt x="11958" y="444625"/>
                  <a:pt x="43691" y="462336"/>
                  <a:pt x="54023" y="467502"/>
                </a:cubicBezTo>
                <a:cubicBezTo>
                  <a:pt x="57712" y="491117"/>
                  <a:pt x="70258" y="520635"/>
                  <a:pt x="90183" y="550154"/>
                </a:cubicBezTo>
                <a:cubicBezTo>
                  <a:pt x="111584" y="581887"/>
                  <a:pt x="141103" y="612881"/>
                  <a:pt x="177263" y="630592"/>
                </a:cubicBezTo>
                <a:cubicBezTo>
                  <a:pt x="178001" y="630592"/>
                  <a:pt x="178739" y="631330"/>
                  <a:pt x="178739" y="632068"/>
                </a:cubicBezTo>
                <a:cubicBezTo>
                  <a:pt x="192023" y="647566"/>
                  <a:pt x="209733" y="658635"/>
                  <a:pt x="231872" y="658635"/>
                </a:cubicBezTo>
                <a:cubicBezTo>
                  <a:pt x="253274" y="658635"/>
                  <a:pt x="271723" y="647566"/>
                  <a:pt x="285006" y="632068"/>
                </a:cubicBezTo>
                <a:cubicBezTo>
                  <a:pt x="285744" y="632068"/>
                  <a:pt x="286482" y="631330"/>
                  <a:pt x="286482" y="630592"/>
                </a:cubicBezTo>
                <a:cubicBezTo>
                  <a:pt x="322643" y="612881"/>
                  <a:pt x="351423" y="582625"/>
                  <a:pt x="372824" y="550154"/>
                </a:cubicBezTo>
                <a:cubicBezTo>
                  <a:pt x="392750" y="520635"/>
                  <a:pt x="404557" y="491117"/>
                  <a:pt x="408984" y="467502"/>
                </a:cubicBezTo>
                <a:cubicBezTo>
                  <a:pt x="419316" y="462336"/>
                  <a:pt x="451787" y="444625"/>
                  <a:pt x="458428" y="393705"/>
                </a:cubicBezTo>
                <a:cubicBezTo>
                  <a:pt x="460642" y="375994"/>
                  <a:pt x="455477" y="361235"/>
                  <a:pt x="448097" y="350903"/>
                </a:cubicBezTo>
                <a:cubicBezTo>
                  <a:pt x="443669" y="344999"/>
                  <a:pt x="439979" y="342785"/>
                  <a:pt x="435552" y="339096"/>
                </a:cubicBezTo>
                <a:cubicBezTo>
                  <a:pt x="437765" y="331716"/>
                  <a:pt x="440717" y="323598"/>
                  <a:pt x="442931" y="314005"/>
                </a:cubicBezTo>
                <a:cubicBezTo>
                  <a:pt x="442931" y="313267"/>
                  <a:pt x="442931" y="312529"/>
                  <a:pt x="443669" y="312529"/>
                </a:cubicBezTo>
                <a:cubicBezTo>
                  <a:pt x="443669" y="311791"/>
                  <a:pt x="444407" y="310315"/>
                  <a:pt x="444407" y="309577"/>
                </a:cubicBezTo>
                <a:cubicBezTo>
                  <a:pt x="446621" y="299983"/>
                  <a:pt x="448835" y="289652"/>
                  <a:pt x="450311" y="280058"/>
                </a:cubicBezTo>
                <a:cubicBezTo>
                  <a:pt x="452525" y="268989"/>
                  <a:pt x="454738" y="257919"/>
                  <a:pt x="455477" y="247588"/>
                </a:cubicBezTo>
                <a:cubicBezTo>
                  <a:pt x="456215" y="244636"/>
                  <a:pt x="456215" y="241684"/>
                  <a:pt x="456215" y="237994"/>
                </a:cubicBezTo>
                <a:cubicBezTo>
                  <a:pt x="456952" y="232090"/>
                  <a:pt x="456952" y="226925"/>
                  <a:pt x="457691" y="221021"/>
                </a:cubicBezTo>
                <a:cubicBezTo>
                  <a:pt x="457691" y="215117"/>
                  <a:pt x="458428" y="209951"/>
                  <a:pt x="458428" y="204786"/>
                </a:cubicBezTo>
                <a:cubicBezTo>
                  <a:pt x="458428" y="201096"/>
                  <a:pt x="458428" y="196668"/>
                  <a:pt x="457691" y="192240"/>
                </a:cubicBezTo>
                <a:cubicBezTo>
                  <a:pt x="457691" y="191502"/>
                  <a:pt x="457691" y="190764"/>
                  <a:pt x="457691" y="190764"/>
                </a:cubicBezTo>
                <a:cubicBezTo>
                  <a:pt x="457691" y="187074"/>
                  <a:pt x="456952" y="184123"/>
                  <a:pt x="456215" y="180433"/>
                </a:cubicBezTo>
                <a:cubicBezTo>
                  <a:pt x="456215" y="178219"/>
                  <a:pt x="455477" y="176005"/>
                  <a:pt x="455477" y="174529"/>
                </a:cubicBezTo>
                <a:cubicBezTo>
                  <a:pt x="455477" y="172315"/>
                  <a:pt x="454738" y="170101"/>
                  <a:pt x="454738" y="168625"/>
                </a:cubicBezTo>
                <a:cubicBezTo>
                  <a:pt x="454738" y="167149"/>
                  <a:pt x="454001" y="165673"/>
                  <a:pt x="454001" y="163460"/>
                </a:cubicBezTo>
                <a:cubicBezTo>
                  <a:pt x="453262" y="161246"/>
                  <a:pt x="452525" y="159032"/>
                  <a:pt x="452525" y="156080"/>
                </a:cubicBezTo>
                <a:cubicBezTo>
                  <a:pt x="451787" y="154604"/>
                  <a:pt x="451787" y="153128"/>
                  <a:pt x="451049" y="151652"/>
                </a:cubicBezTo>
                <a:cubicBezTo>
                  <a:pt x="450311" y="149438"/>
                  <a:pt x="449573" y="146486"/>
                  <a:pt x="448835" y="144272"/>
                </a:cubicBezTo>
                <a:cubicBezTo>
                  <a:pt x="448097" y="142796"/>
                  <a:pt x="448097" y="141321"/>
                  <a:pt x="447359" y="140583"/>
                </a:cubicBezTo>
                <a:cubicBezTo>
                  <a:pt x="446621" y="138369"/>
                  <a:pt x="445145" y="136155"/>
                  <a:pt x="444407" y="133203"/>
                </a:cubicBezTo>
                <a:cubicBezTo>
                  <a:pt x="442931" y="129513"/>
                  <a:pt x="440717" y="125823"/>
                  <a:pt x="439241" y="122133"/>
                </a:cubicBezTo>
                <a:cubicBezTo>
                  <a:pt x="438503" y="120657"/>
                  <a:pt x="437765" y="119182"/>
                  <a:pt x="437028" y="117706"/>
                </a:cubicBezTo>
                <a:cubicBezTo>
                  <a:pt x="435552" y="115492"/>
                  <a:pt x="434076" y="114016"/>
                  <a:pt x="433338" y="111802"/>
                </a:cubicBezTo>
                <a:cubicBezTo>
                  <a:pt x="432599" y="110326"/>
                  <a:pt x="431862" y="108850"/>
                  <a:pt x="430386" y="107374"/>
                </a:cubicBezTo>
                <a:cubicBezTo>
                  <a:pt x="428910" y="105898"/>
                  <a:pt x="428172" y="103684"/>
                  <a:pt x="426696" y="102208"/>
                </a:cubicBezTo>
                <a:cubicBezTo>
                  <a:pt x="425958" y="100732"/>
                  <a:pt x="424482" y="99256"/>
                  <a:pt x="423006" y="98518"/>
                </a:cubicBezTo>
                <a:cubicBezTo>
                  <a:pt x="421530" y="97043"/>
                  <a:pt x="420054" y="94829"/>
                  <a:pt x="418578" y="93353"/>
                </a:cubicBezTo>
                <a:cubicBezTo>
                  <a:pt x="417102" y="91877"/>
                  <a:pt x="415626" y="90401"/>
                  <a:pt x="414150" y="89663"/>
                </a:cubicBezTo>
                <a:cubicBezTo>
                  <a:pt x="411199" y="86711"/>
                  <a:pt x="407509" y="84497"/>
                  <a:pt x="404557" y="82283"/>
                </a:cubicBezTo>
                <a:cubicBezTo>
                  <a:pt x="390535" y="72690"/>
                  <a:pt x="373562" y="66048"/>
                  <a:pt x="353637" y="64572"/>
                </a:cubicBezTo>
                <a:cubicBezTo>
                  <a:pt x="349947" y="58668"/>
                  <a:pt x="343306" y="51289"/>
                  <a:pt x="335188" y="43909"/>
                </a:cubicBezTo>
                <a:cubicBezTo>
                  <a:pt x="332236" y="40957"/>
                  <a:pt x="328546" y="38005"/>
                  <a:pt x="324857" y="35053"/>
                </a:cubicBezTo>
                <a:cubicBezTo>
                  <a:pt x="324118" y="35053"/>
                  <a:pt x="324118" y="34315"/>
                  <a:pt x="323380" y="34315"/>
                </a:cubicBezTo>
                <a:cubicBezTo>
                  <a:pt x="322643" y="34315"/>
                  <a:pt x="322643" y="33577"/>
                  <a:pt x="321904" y="33577"/>
                </a:cubicBezTo>
                <a:cubicBezTo>
                  <a:pt x="318215" y="30626"/>
                  <a:pt x="313787" y="28412"/>
                  <a:pt x="309359" y="26198"/>
                </a:cubicBezTo>
                <a:cubicBezTo>
                  <a:pt x="295338" y="18818"/>
                  <a:pt x="277626" y="12176"/>
                  <a:pt x="255487" y="9225"/>
                </a:cubicBezTo>
                <a:cubicBezTo>
                  <a:pt x="254750" y="9225"/>
                  <a:pt x="253274" y="9225"/>
                  <a:pt x="252536" y="8487"/>
                </a:cubicBezTo>
                <a:cubicBezTo>
                  <a:pt x="251798" y="8487"/>
                  <a:pt x="251060" y="8487"/>
                  <a:pt x="249584" y="8487"/>
                </a:cubicBezTo>
                <a:cubicBezTo>
                  <a:pt x="240728" y="6273"/>
                  <a:pt x="234087" y="5535"/>
                  <a:pt x="226707" y="5535"/>
                </a:cubicBezTo>
                <a:close/>
                <a:moveTo>
                  <a:pt x="336664" y="181171"/>
                </a:moveTo>
                <a:cubicBezTo>
                  <a:pt x="350685" y="203310"/>
                  <a:pt x="372086" y="244636"/>
                  <a:pt x="372086" y="288914"/>
                </a:cubicBezTo>
                <a:cubicBezTo>
                  <a:pt x="372086" y="312529"/>
                  <a:pt x="381680" y="351641"/>
                  <a:pt x="413413" y="356069"/>
                </a:cubicBezTo>
                <a:cubicBezTo>
                  <a:pt x="416364" y="358283"/>
                  <a:pt x="420054" y="361235"/>
                  <a:pt x="423006" y="366400"/>
                </a:cubicBezTo>
                <a:cubicBezTo>
                  <a:pt x="426696" y="372304"/>
                  <a:pt x="429648" y="379684"/>
                  <a:pt x="428172" y="390015"/>
                </a:cubicBezTo>
                <a:cubicBezTo>
                  <a:pt x="423006" y="435769"/>
                  <a:pt x="391274" y="444625"/>
                  <a:pt x="391274" y="444625"/>
                </a:cubicBezTo>
                <a:cubicBezTo>
                  <a:pt x="386108" y="446101"/>
                  <a:pt x="382418" y="451267"/>
                  <a:pt x="381680" y="456432"/>
                </a:cubicBezTo>
                <a:cubicBezTo>
                  <a:pt x="380204" y="471930"/>
                  <a:pt x="368396" y="503662"/>
                  <a:pt x="348472" y="533181"/>
                </a:cubicBezTo>
                <a:cubicBezTo>
                  <a:pt x="328546" y="562700"/>
                  <a:pt x="301979" y="590742"/>
                  <a:pt x="271723" y="604764"/>
                </a:cubicBezTo>
                <a:cubicBezTo>
                  <a:pt x="269509" y="605502"/>
                  <a:pt x="267295" y="607715"/>
                  <a:pt x="265819" y="609929"/>
                </a:cubicBezTo>
                <a:cubicBezTo>
                  <a:pt x="258440" y="620999"/>
                  <a:pt x="245156" y="629117"/>
                  <a:pt x="230397" y="629117"/>
                </a:cubicBezTo>
                <a:cubicBezTo>
                  <a:pt x="215638" y="629117"/>
                  <a:pt x="202354" y="621737"/>
                  <a:pt x="194974" y="609929"/>
                </a:cubicBezTo>
                <a:cubicBezTo>
                  <a:pt x="193499" y="607715"/>
                  <a:pt x="191284" y="606240"/>
                  <a:pt x="189070" y="604764"/>
                </a:cubicBezTo>
                <a:cubicBezTo>
                  <a:pt x="158814" y="590742"/>
                  <a:pt x="131509" y="562700"/>
                  <a:pt x="112322" y="533181"/>
                </a:cubicBezTo>
                <a:cubicBezTo>
                  <a:pt x="92397" y="503662"/>
                  <a:pt x="80589" y="471930"/>
                  <a:pt x="78375" y="456432"/>
                </a:cubicBezTo>
                <a:cubicBezTo>
                  <a:pt x="77638" y="451267"/>
                  <a:pt x="73948" y="446839"/>
                  <a:pt x="68782" y="444625"/>
                </a:cubicBezTo>
                <a:cubicBezTo>
                  <a:pt x="68782" y="444625"/>
                  <a:pt x="37049" y="435031"/>
                  <a:pt x="31884" y="389277"/>
                </a:cubicBezTo>
                <a:cubicBezTo>
                  <a:pt x="30408" y="378946"/>
                  <a:pt x="33360" y="371566"/>
                  <a:pt x="37049" y="365662"/>
                </a:cubicBezTo>
                <a:cubicBezTo>
                  <a:pt x="38526" y="363449"/>
                  <a:pt x="40739" y="361235"/>
                  <a:pt x="42215" y="359759"/>
                </a:cubicBezTo>
                <a:cubicBezTo>
                  <a:pt x="43691" y="359759"/>
                  <a:pt x="44429" y="360497"/>
                  <a:pt x="45905" y="360497"/>
                </a:cubicBezTo>
                <a:cubicBezTo>
                  <a:pt x="73948" y="360497"/>
                  <a:pt x="83541" y="314005"/>
                  <a:pt x="88707" y="289652"/>
                </a:cubicBezTo>
                <a:cubicBezTo>
                  <a:pt x="97563" y="245374"/>
                  <a:pt x="146268" y="232828"/>
                  <a:pt x="216375" y="232828"/>
                </a:cubicBezTo>
                <a:cubicBezTo>
                  <a:pt x="282055" y="232090"/>
                  <a:pt x="318953" y="201834"/>
                  <a:pt x="336664" y="181171"/>
                </a:cubicBezTo>
                <a:close/>
                <a:moveTo>
                  <a:pt x="152172" y="359759"/>
                </a:moveTo>
                <a:cubicBezTo>
                  <a:pt x="140365" y="359759"/>
                  <a:pt x="130771" y="369352"/>
                  <a:pt x="130771" y="381160"/>
                </a:cubicBezTo>
                <a:cubicBezTo>
                  <a:pt x="130771" y="392967"/>
                  <a:pt x="140365" y="402561"/>
                  <a:pt x="152172" y="402561"/>
                </a:cubicBezTo>
                <a:cubicBezTo>
                  <a:pt x="163980" y="402561"/>
                  <a:pt x="173573" y="392967"/>
                  <a:pt x="173573" y="381160"/>
                </a:cubicBezTo>
                <a:cubicBezTo>
                  <a:pt x="173573" y="369352"/>
                  <a:pt x="163980" y="359759"/>
                  <a:pt x="152172" y="359759"/>
                </a:cubicBezTo>
                <a:close/>
                <a:moveTo>
                  <a:pt x="308621" y="359759"/>
                </a:moveTo>
                <a:cubicBezTo>
                  <a:pt x="296814" y="359759"/>
                  <a:pt x="287220" y="369352"/>
                  <a:pt x="287220" y="381160"/>
                </a:cubicBezTo>
                <a:cubicBezTo>
                  <a:pt x="287220" y="392967"/>
                  <a:pt x="296814" y="402561"/>
                  <a:pt x="308621" y="402561"/>
                </a:cubicBezTo>
                <a:cubicBezTo>
                  <a:pt x="320428" y="402561"/>
                  <a:pt x="330022" y="392967"/>
                  <a:pt x="330022" y="381160"/>
                </a:cubicBezTo>
                <a:cubicBezTo>
                  <a:pt x="330022" y="369352"/>
                  <a:pt x="319691" y="359759"/>
                  <a:pt x="308621" y="359759"/>
                </a:cubicBezTo>
                <a:close/>
              </a:path>
            </a:pathLst>
          </a:custGeom>
          <a:solidFill>
            <a:schemeClr val="accent3"/>
          </a:solidFill>
          <a:ln>
            <a:noFill/>
          </a:ln>
        </p:spPr>
        <p:txBody>
          <a:bodyPr rtlCol="0" anchor="ctr"/>
          <a:lstStyle/>
          <a:p>
            <a:pPr rtl="0"/>
            <a:endParaRPr lang="fr-FR" dirty="0">
              <a:latin typeface="Arial" panose="020B0604020202020204" pitchFamily="34" charset="0"/>
            </a:endParaRPr>
          </a:p>
        </p:txBody>
      </p:sp>
      <p:sp>
        <p:nvSpPr>
          <p:cNvPr id="15" name="Forme libre : Forme 19" title="Icône de femme">
            <a:extLst>
              <a:ext uri="{FF2B5EF4-FFF2-40B4-BE49-F238E27FC236}">
                <a16:creationId xmlns:a16="http://schemas.microsoft.com/office/drawing/2014/main" id="{3BE664E6-D977-154E-919A-E903DA120F54}"/>
              </a:ext>
            </a:extLst>
          </p:cNvPr>
          <p:cNvSpPr>
            <a:spLocks/>
          </p:cNvSpPr>
          <p:nvPr/>
        </p:nvSpPr>
        <p:spPr bwMode="auto">
          <a:xfrm>
            <a:off x="1562923" y="3301117"/>
            <a:ext cx="611188" cy="655637"/>
          </a:xfrm>
          <a:custGeom>
            <a:avLst/>
            <a:gdLst>
              <a:gd name="T0" fmla="*/ 289106 w 612512"/>
              <a:gd name="T1" fmla="*/ 5535 h 656790"/>
              <a:gd name="T2" fmla="*/ 37460 w 612512"/>
              <a:gd name="T3" fmla="*/ 257181 h 656790"/>
              <a:gd name="T4" fmla="*/ 43363 w 612512"/>
              <a:gd name="T5" fmla="*/ 324336 h 656790"/>
              <a:gd name="T6" fmla="*/ 8679 w 612512"/>
              <a:gd name="T7" fmla="*/ 522849 h 656790"/>
              <a:gd name="T8" fmla="*/ 5727 w 612512"/>
              <a:gd name="T9" fmla="*/ 533181 h 656790"/>
              <a:gd name="T10" fmla="*/ 11631 w 612512"/>
              <a:gd name="T11" fmla="*/ 542774 h 656790"/>
              <a:gd name="T12" fmla="*/ 199074 w 612512"/>
              <a:gd name="T13" fmla="*/ 595170 h 656790"/>
              <a:gd name="T14" fmla="*/ 305341 w 612512"/>
              <a:gd name="T15" fmla="*/ 656421 h 656790"/>
              <a:gd name="T16" fmla="*/ 412347 w 612512"/>
              <a:gd name="T17" fmla="*/ 595170 h 656790"/>
              <a:gd name="T18" fmla="*/ 603480 w 612512"/>
              <a:gd name="T19" fmla="*/ 542774 h 656790"/>
              <a:gd name="T20" fmla="*/ 609384 w 612512"/>
              <a:gd name="T21" fmla="*/ 533181 h 656790"/>
              <a:gd name="T22" fmla="*/ 606432 w 612512"/>
              <a:gd name="T23" fmla="*/ 522111 h 656790"/>
              <a:gd name="T24" fmla="*/ 568057 w 612512"/>
              <a:gd name="T25" fmla="*/ 335406 h 656790"/>
              <a:gd name="T26" fmla="*/ 573961 w 612512"/>
              <a:gd name="T27" fmla="*/ 267513 h 656790"/>
              <a:gd name="T28" fmla="*/ 416036 w 612512"/>
              <a:gd name="T29" fmla="*/ 63096 h 656790"/>
              <a:gd name="T30" fmla="*/ 289106 w 612512"/>
              <a:gd name="T31" fmla="*/ 5535 h 656790"/>
              <a:gd name="T32" fmla="*/ 289106 w 612512"/>
              <a:gd name="T33" fmla="*/ 5535 h 656790"/>
              <a:gd name="T34" fmla="*/ 404229 w 612512"/>
              <a:gd name="T35" fmla="*/ 223235 h 656790"/>
              <a:gd name="T36" fmla="*/ 463266 w 612512"/>
              <a:gd name="T37" fmla="*/ 378208 h 656790"/>
              <a:gd name="T38" fmla="*/ 395373 w 612512"/>
              <a:gd name="T39" fmla="*/ 574507 h 656790"/>
              <a:gd name="T40" fmla="*/ 395373 w 612512"/>
              <a:gd name="T41" fmla="*/ 575245 h 656790"/>
              <a:gd name="T42" fmla="*/ 307555 w 612512"/>
              <a:gd name="T43" fmla="*/ 629854 h 656790"/>
              <a:gd name="T44" fmla="*/ 219737 w 612512"/>
              <a:gd name="T45" fmla="*/ 575245 h 656790"/>
              <a:gd name="T46" fmla="*/ 218999 w 612512"/>
              <a:gd name="T47" fmla="*/ 574507 h 656790"/>
              <a:gd name="T48" fmla="*/ 151844 w 612512"/>
              <a:gd name="T49" fmla="*/ 417320 h 656790"/>
              <a:gd name="T50" fmla="*/ 266229 w 612512"/>
              <a:gd name="T51" fmla="*/ 318433 h 656790"/>
              <a:gd name="T52" fmla="*/ 297223 w 612512"/>
              <a:gd name="T53" fmla="*/ 310315 h 656790"/>
              <a:gd name="T54" fmla="*/ 404229 w 612512"/>
              <a:gd name="T55" fmla="*/ 223235 h 656790"/>
              <a:gd name="T56" fmla="*/ 404229 w 612512"/>
              <a:gd name="T57" fmla="*/ 223235 h 656790"/>
              <a:gd name="T58" fmla="*/ 229331 w 612512"/>
              <a:gd name="T59" fmla="*/ 373780 h 656790"/>
              <a:gd name="T60" fmla="*/ 207930 w 612512"/>
              <a:gd name="T61" fmla="*/ 395181 h 656790"/>
              <a:gd name="T62" fmla="*/ 229331 w 612512"/>
              <a:gd name="T63" fmla="*/ 416582 h 656790"/>
              <a:gd name="T64" fmla="*/ 250732 w 612512"/>
              <a:gd name="T65" fmla="*/ 395181 h 656790"/>
              <a:gd name="T66" fmla="*/ 229331 w 612512"/>
              <a:gd name="T67" fmla="*/ 373780 h 656790"/>
              <a:gd name="T68" fmla="*/ 229331 w 612512"/>
              <a:gd name="T69" fmla="*/ 373780 h 656790"/>
              <a:gd name="T70" fmla="*/ 385042 w 612512"/>
              <a:gd name="T71" fmla="*/ 373780 h 656790"/>
              <a:gd name="T72" fmla="*/ 363640 w 612512"/>
              <a:gd name="T73" fmla="*/ 395181 h 656790"/>
              <a:gd name="T74" fmla="*/ 385042 w 612512"/>
              <a:gd name="T75" fmla="*/ 416582 h 656790"/>
              <a:gd name="T76" fmla="*/ 406443 w 612512"/>
              <a:gd name="T77" fmla="*/ 395181 h 656790"/>
              <a:gd name="T78" fmla="*/ 385042 w 612512"/>
              <a:gd name="T79" fmla="*/ 373780 h 656790"/>
              <a:gd name="T80" fmla="*/ 385042 w 612512"/>
              <a:gd name="T81" fmla="*/ 373780 h 6567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12512" h="656790">
                <a:moveTo>
                  <a:pt x="289106" y="5535"/>
                </a:moveTo>
                <a:cubicBezTo>
                  <a:pt x="134133" y="5535"/>
                  <a:pt x="37460" y="102208"/>
                  <a:pt x="37460" y="257181"/>
                </a:cubicBezTo>
                <a:cubicBezTo>
                  <a:pt x="37460" y="279320"/>
                  <a:pt x="40411" y="301459"/>
                  <a:pt x="43363" y="324336"/>
                </a:cubicBezTo>
                <a:cubicBezTo>
                  <a:pt x="52219" y="387063"/>
                  <a:pt x="61074" y="452742"/>
                  <a:pt x="8679" y="522849"/>
                </a:cubicBezTo>
                <a:cubicBezTo>
                  <a:pt x="6465" y="525801"/>
                  <a:pt x="4989" y="529491"/>
                  <a:pt x="5727" y="533181"/>
                </a:cubicBezTo>
                <a:cubicBezTo>
                  <a:pt x="6465" y="536871"/>
                  <a:pt x="8679" y="540561"/>
                  <a:pt x="11631" y="542774"/>
                </a:cubicBezTo>
                <a:cubicBezTo>
                  <a:pt x="13845" y="544250"/>
                  <a:pt x="70668" y="581149"/>
                  <a:pt x="199074" y="595170"/>
                </a:cubicBezTo>
                <a:cubicBezTo>
                  <a:pt x="231545" y="634282"/>
                  <a:pt x="269181" y="656421"/>
                  <a:pt x="305341" y="656421"/>
                </a:cubicBezTo>
                <a:cubicBezTo>
                  <a:pt x="341501" y="656421"/>
                  <a:pt x="379138" y="635020"/>
                  <a:pt x="412347" y="595170"/>
                </a:cubicBezTo>
                <a:cubicBezTo>
                  <a:pt x="541491" y="581149"/>
                  <a:pt x="601266" y="544250"/>
                  <a:pt x="603480" y="542774"/>
                </a:cubicBezTo>
                <a:cubicBezTo>
                  <a:pt x="607170" y="540561"/>
                  <a:pt x="608646" y="536871"/>
                  <a:pt x="609384" y="533181"/>
                </a:cubicBezTo>
                <a:cubicBezTo>
                  <a:pt x="610122" y="529491"/>
                  <a:pt x="609384" y="525063"/>
                  <a:pt x="606432" y="522111"/>
                </a:cubicBezTo>
                <a:cubicBezTo>
                  <a:pt x="553298" y="454218"/>
                  <a:pt x="560678" y="396657"/>
                  <a:pt x="568057" y="335406"/>
                </a:cubicBezTo>
                <a:cubicBezTo>
                  <a:pt x="571009" y="313267"/>
                  <a:pt x="573961" y="291128"/>
                  <a:pt x="573961" y="267513"/>
                </a:cubicBezTo>
                <a:cubicBezTo>
                  <a:pt x="573961" y="175267"/>
                  <a:pt x="532635" y="66786"/>
                  <a:pt x="416036" y="63096"/>
                </a:cubicBezTo>
                <a:cubicBezTo>
                  <a:pt x="369545" y="15866"/>
                  <a:pt x="321577" y="5535"/>
                  <a:pt x="289106" y="5535"/>
                </a:cubicBezTo>
                <a:close/>
                <a:moveTo>
                  <a:pt x="404229" y="223235"/>
                </a:moveTo>
                <a:cubicBezTo>
                  <a:pt x="424892" y="245374"/>
                  <a:pt x="463266" y="297032"/>
                  <a:pt x="463266" y="378208"/>
                </a:cubicBezTo>
                <a:cubicBezTo>
                  <a:pt x="463266" y="486689"/>
                  <a:pt x="395373" y="573769"/>
                  <a:pt x="395373" y="574507"/>
                </a:cubicBezTo>
                <a:cubicBezTo>
                  <a:pt x="395373" y="574507"/>
                  <a:pt x="395373" y="574507"/>
                  <a:pt x="395373" y="575245"/>
                </a:cubicBezTo>
                <a:cubicBezTo>
                  <a:pt x="367330" y="609929"/>
                  <a:pt x="336336" y="629854"/>
                  <a:pt x="307555" y="629854"/>
                </a:cubicBezTo>
                <a:cubicBezTo>
                  <a:pt x="278774" y="629854"/>
                  <a:pt x="247780" y="610667"/>
                  <a:pt x="219737" y="575245"/>
                </a:cubicBezTo>
                <a:cubicBezTo>
                  <a:pt x="219737" y="575245"/>
                  <a:pt x="219737" y="575245"/>
                  <a:pt x="218999" y="574507"/>
                </a:cubicBezTo>
                <a:cubicBezTo>
                  <a:pt x="218261" y="573769"/>
                  <a:pt x="151844" y="510304"/>
                  <a:pt x="151844" y="417320"/>
                </a:cubicBezTo>
                <a:cubicBezTo>
                  <a:pt x="151844" y="346475"/>
                  <a:pt x="212357" y="331716"/>
                  <a:pt x="266229" y="318433"/>
                </a:cubicBezTo>
                <a:cubicBezTo>
                  <a:pt x="277299" y="315481"/>
                  <a:pt x="287630" y="313267"/>
                  <a:pt x="297223" y="310315"/>
                </a:cubicBezTo>
                <a:cubicBezTo>
                  <a:pt x="360689" y="290390"/>
                  <a:pt x="390945" y="248326"/>
                  <a:pt x="404229" y="223235"/>
                </a:cubicBezTo>
                <a:close/>
                <a:moveTo>
                  <a:pt x="229331" y="373780"/>
                </a:moveTo>
                <a:cubicBezTo>
                  <a:pt x="217523" y="373780"/>
                  <a:pt x="207930" y="383374"/>
                  <a:pt x="207930" y="395181"/>
                </a:cubicBezTo>
                <a:cubicBezTo>
                  <a:pt x="207930" y="406989"/>
                  <a:pt x="217523" y="416582"/>
                  <a:pt x="229331" y="416582"/>
                </a:cubicBezTo>
                <a:cubicBezTo>
                  <a:pt x="241138" y="416582"/>
                  <a:pt x="250732" y="406989"/>
                  <a:pt x="250732" y="395181"/>
                </a:cubicBezTo>
                <a:cubicBezTo>
                  <a:pt x="249994" y="383374"/>
                  <a:pt x="241138" y="373780"/>
                  <a:pt x="229331" y="373780"/>
                </a:cubicBezTo>
                <a:close/>
                <a:moveTo>
                  <a:pt x="385042" y="373780"/>
                </a:moveTo>
                <a:cubicBezTo>
                  <a:pt x="373234" y="373780"/>
                  <a:pt x="363640" y="383374"/>
                  <a:pt x="363640" y="395181"/>
                </a:cubicBezTo>
                <a:cubicBezTo>
                  <a:pt x="363640" y="406989"/>
                  <a:pt x="373234" y="416582"/>
                  <a:pt x="385042" y="416582"/>
                </a:cubicBezTo>
                <a:cubicBezTo>
                  <a:pt x="396849" y="416582"/>
                  <a:pt x="406443" y="406989"/>
                  <a:pt x="406443" y="395181"/>
                </a:cubicBezTo>
                <a:cubicBezTo>
                  <a:pt x="406443" y="383374"/>
                  <a:pt x="396849" y="373780"/>
                  <a:pt x="385042" y="373780"/>
                </a:cubicBezTo>
                <a:close/>
              </a:path>
            </a:pathLst>
          </a:custGeom>
          <a:solidFill>
            <a:schemeClr val="accent2"/>
          </a:solidFill>
          <a:ln>
            <a:noFill/>
          </a:ln>
        </p:spPr>
        <p:txBody>
          <a:bodyPr rtlCol="0" anchor="ctr"/>
          <a:lstStyle/>
          <a:p>
            <a:pPr rtl="0"/>
            <a:endParaRPr lang="fr-FR" dirty="0">
              <a:latin typeface="Arial" panose="020B0604020202020204" pitchFamily="34" charset="0"/>
            </a:endParaRPr>
          </a:p>
        </p:txBody>
      </p:sp>
    </p:spTree>
    <p:extLst>
      <p:ext uri="{BB962C8B-B14F-4D97-AF65-F5344CB8AC3E}">
        <p14:creationId xmlns:p14="http://schemas.microsoft.com/office/powerpoint/2010/main" val="383013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CA6B4-886C-3DD5-E756-F07B382CD5EF}"/>
              </a:ext>
            </a:extLst>
          </p:cNvPr>
          <p:cNvSpPr>
            <a:spLocks noGrp="1"/>
          </p:cNvSpPr>
          <p:nvPr>
            <p:ph type="title"/>
          </p:nvPr>
        </p:nvSpPr>
        <p:spPr/>
        <p:txBody>
          <a:bodyPr/>
          <a:lstStyle/>
          <a:p>
            <a:r>
              <a:rPr lang="fr-FR" dirty="0"/>
              <a:t>General introduction </a:t>
            </a:r>
          </a:p>
        </p:txBody>
      </p:sp>
      <p:sp>
        <p:nvSpPr>
          <p:cNvPr id="3" name="Espace réservé du contenu 2">
            <a:extLst>
              <a:ext uri="{FF2B5EF4-FFF2-40B4-BE49-F238E27FC236}">
                <a16:creationId xmlns:a16="http://schemas.microsoft.com/office/drawing/2014/main" id="{04806078-388B-C18F-5BE7-AA586F04ADFC}"/>
              </a:ext>
            </a:extLst>
          </p:cNvPr>
          <p:cNvSpPr>
            <a:spLocks noGrp="1"/>
          </p:cNvSpPr>
          <p:nvPr>
            <p:ph sz="half" idx="1"/>
          </p:nvPr>
        </p:nvSpPr>
        <p:spPr>
          <a:xfrm>
            <a:off x="685800" y="2057401"/>
            <a:ext cx="5334000" cy="4161283"/>
          </a:xfrm>
        </p:spPr>
        <p:txBody>
          <a:bodyPr/>
          <a:lstStyle/>
          <a:p>
            <a:r>
              <a:rPr lang="en-US" dirty="0">
                <a:latin typeface="Abadi" panose="020B0604020104020204" pitchFamily="34" charset="0"/>
              </a:rPr>
              <a:t>Natural language processing (NLP) refers to the branch of computer science” and more specifically, the branch of artificial intelligence or AI” concerned with giving computers the ability to understand text and spoken words in much the same way human beings can.</a:t>
            </a:r>
          </a:p>
          <a:p>
            <a:r>
              <a:rPr lang="en-US" dirty="0">
                <a:latin typeface="Abadi" panose="020B0604020104020204" pitchFamily="34" charset="0"/>
              </a:rPr>
              <a:t>NLP drives computer programs that translate text from one language to another, respond to spoken commands, and summarize large volumes of text rapidly, even in real-time</a:t>
            </a:r>
            <a:endParaRPr lang="fr-FR" dirty="0">
              <a:latin typeface="Abadi" panose="020B0604020104020204" pitchFamily="34" charset="0"/>
            </a:endParaRPr>
          </a:p>
        </p:txBody>
      </p:sp>
      <p:pic>
        <p:nvPicPr>
          <p:cNvPr id="6" name="Espace réservé du contenu 5" descr="Une image contenant texte, capture d’écran, logiciel, diagramme&#10;&#10;Description générée automatiquement">
            <a:extLst>
              <a:ext uri="{FF2B5EF4-FFF2-40B4-BE49-F238E27FC236}">
                <a16:creationId xmlns:a16="http://schemas.microsoft.com/office/drawing/2014/main" id="{FB6B19A9-085F-A592-5E15-DCA42A63AD76}"/>
              </a:ext>
            </a:extLst>
          </p:cNvPr>
          <p:cNvPicPr>
            <a:picLocks noGrp="1" noChangeAspect="1"/>
          </p:cNvPicPr>
          <p:nvPr>
            <p:ph sz="half" idx="2"/>
          </p:nvPr>
        </p:nvPicPr>
        <p:blipFill>
          <a:blip r:embed="rId2"/>
          <a:stretch>
            <a:fillRect/>
          </a:stretch>
        </p:blipFill>
        <p:spPr>
          <a:xfrm>
            <a:off x="6172202" y="1790843"/>
            <a:ext cx="5574321" cy="4831556"/>
          </a:xfrm>
        </p:spPr>
      </p:pic>
    </p:spTree>
    <p:extLst>
      <p:ext uri="{BB962C8B-B14F-4D97-AF65-F5344CB8AC3E}">
        <p14:creationId xmlns:p14="http://schemas.microsoft.com/office/powerpoint/2010/main" val="651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4B21E-BA48-9652-62F8-F80207C9FFD4}"/>
              </a:ext>
            </a:extLst>
          </p:cNvPr>
          <p:cNvSpPr>
            <a:spLocks noGrp="1"/>
          </p:cNvSpPr>
          <p:nvPr>
            <p:ph type="title"/>
          </p:nvPr>
        </p:nvSpPr>
        <p:spPr/>
        <p:txBody>
          <a:bodyPr/>
          <a:lstStyle/>
          <a:p>
            <a:r>
              <a:rPr lang="fr-FR" dirty="0"/>
              <a:t>Introduction to the </a:t>
            </a:r>
            <a:r>
              <a:rPr lang="fr-FR" dirty="0" err="1"/>
              <a:t>project</a:t>
            </a:r>
            <a:endParaRPr lang="fr-FR" dirty="0"/>
          </a:p>
        </p:txBody>
      </p:sp>
      <p:sp>
        <p:nvSpPr>
          <p:cNvPr id="3" name="Espace réservé du contenu 2">
            <a:extLst>
              <a:ext uri="{FF2B5EF4-FFF2-40B4-BE49-F238E27FC236}">
                <a16:creationId xmlns:a16="http://schemas.microsoft.com/office/drawing/2014/main" id="{394898EA-57B2-25F8-B0E0-62BF31CD0F7B}"/>
              </a:ext>
            </a:extLst>
          </p:cNvPr>
          <p:cNvSpPr>
            <a:spLocks noGrp="1"/>
          </p:cNvSpPr>
          <p:nvPr>
            <p:ph sz="half" idx="1"/>
          </p:nvPr>
        </p:nvSpPr>
        <p:spPr/>
        <p:txBody>
          <a:bodyPr/>
          <a:lstStyle/>
          <a:p>
            <a:r>
              <a:rPr lang="en-US" b="0" i="0" dirty="0">
                <a:solidFill>
                  <a:srgbClr val="2E2E2E"/>
                </a:solidFill>
                <a:effectLst/>
                <a:latin typeface="ElsevierGulliver"/>
              </a:rPr>
              <a:t>Automatic text summarization essentially condenses a long document into a shorter format while preserving its information content and overall meaning. It is a potential solution to the information overload. Several </a:t>
            </a:r>
            <a:r>
              <a:rPr lang="en-US" dirty="0">
                <a:solidFill>
                  <a:srgbClr val="2E2E2E"/>
                </a:solidFill>
                <a:latin typeface="ElsevierGulliver"/>
              </a:rPr>
              <a:t>automatic summarizers exist </a:t>
            </a:r>
            <a:r>
              <a:rPr lang="en-US" b="0" i="0" dirty="0">
                <a:solidFill>
                  <a:srgbClr val="2E2E2E"/>
                </a:solidFill>
                <a:effectLst/>
                <a:latin typeface="ElsevierGulliver"/>
              </a:rPr>
              <a:t>in the literature capable of producing high-quality summaries, but they do not focus on preserving the underlying meaning and semantics of the text.</a:t>
            </a:r>
            <a:endParaRPr lang="fr-FR" dirty="0"/>
          </a:p>
        </p:txBody>
      </p:sp>
      <p:pic>
        <p:nvPicPr>
          <p:cNvPr id="6" name="Espace réservé du contenu 5" descr="Une image contenant texte, capture d’écran, Police, lettre&#10;&#10;Description générée automatiquement">
            <a:extLst>
              <a:ext uri="{FF2B5EF4-FFF2-40B4-BE49-F238E27FC236}">
                <a16:creationId xmlns:a16="http://schemas.microsoft.com/office/drawing/2014/main" id="{81E10BF2-68AE-81D6-F1C1-16064848B0A1}"/>
              </a:ext>
            </a:extLst>
          </p:cNvPr>
          <p:cNvPicPr>
            <a:picLocks noGrp="1" noChangeAspect="1"/>
          </p:cNvPicPr>
          <p:nvPr>
            <p:ph sz="half" idx="2"/>
          </p:nvPr>
        </p:nvPicPr>
        <p:blipFill>
          <a:blip r:embed="rId2"/>
          <a:stretch>
            <a:fillRect/>
          </a:stretch>
        </p:blipFill>
        <p:spPr>
          <a:xfrm>
            <a:off x="6172202" y="2194559"/>
            <a:ext cx="5334000" cy="3899068"/>
          </a:xfrm>
        </p:spPr>
      </p:pic>
    </p:spTree>
    <p:extLst>
      <p:ext uri="{BB962C8B-B14F-4D97-AF65-F5344CB8AC3E}">
        <p14:creationId xmlns:p14="http://schemas.microsoft.com/office/powerpoint/2010/main" val="180343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8F483-FC5B-B4E2-F5F9-16AA095ED53A}"/>
              </a:ext>
            </a:extLst>
          </p:cNvPr>
          <p:cNvSpPr>
            <a:spLocks noGrp="1"/>
          </p:cNvSpPr>
          <p:nvPr>
            <p:ph type="title"/>
          </p:nvPr>
        </p:nvSpPr>
        <p:spPr/>
        <p:txBody>
          <a:bodyPr/>
          <a:lstStyle/>
          <a:p>
            <a:r>
              <a:rPr lang="en-US" dirty="0"/>
              <a:t> the benefits of automated text summarization</a:t>
            </a:r>
            <a:endParaRPr lang="fr-FR" dirty="0"/>
          </a:p>
        </p:txBody>
      </p:sp>
      <p:sp>
        <p:nvSpPr>
          <p:cNvPr id="3" name="Espace réservé du contenu 2">
            <a:extLst>
              <a:ext uri="{FF2B5EF4-FFF2-40B4-BE49-F238E27FC236}">
                <a16:creationId xmlns:a16="http://schemas.microsoft.com/office/drawing/2014/main" id="{EF110990-7E4F-859E-EF2F-F1A311A8C78E}"/>
              </a:ext>
            </a:extLst>
          </p:cNvPr>
          <p:cNvSpPr>
            <a:spLocks noGrp="1"/>
          </p:cNvSpPr>
          <p:nvPr>
            <p:ph idx="1"/>
          </p:nvPr>
        </p:nvSpPr>
        <p:spPr/>
        <p:txBody>
          <a:bodyPr/>
          <a:lstStyle/>
          <a:p>
            <a:pPr marL="0" indent="0">
              <a:buNone/>
            </a:pPr>
            <a:r>
              <a:rPr lang="en-US" b="0" i="0" dirty="0">
                <a:solidFill>
                  <a:srgbClr val="2E2E2E"/>
                </a:solidFill>
                <a:effectLst/>
                <a:latin typeface="ElsevierGulliver"/>
              </a:rPr>
              <a:t>Automatic text summarization is useful in many ways: </a:t>
            </a:r>
          </a:p>
          <a:p>
            <a:pPr>
              <a:lnSpc>
                <a:spcPct val="100000"/>
              </a:lnSpc>
              <a:buFont typeface="Wingdings" panose="05000000000000000000" pitchFamily="2" charset="2"/>
              <a:buChar char="Ø"/>
            </a:pPr>
            <a:r>
              <a:rPr lang="en-US" b="0" i="0" dirty="0">
                <a:solidFill>
                  <a:srgbClr val="2E2E2E"/>
                </a:solidFill>
                <a:effectLst/>
                <a:latin typeface="ElsevierGulliver"/>
              </a:rPr>
              <a:t>Automatic summaries are less biased as compared to human-generated summaries.</a:t>
            </a:r>
          </a:p>
          <a:p>
            <a:pPr>
              <a:lnSpc>
                <a:spcPct val="100000"/>
              </a:lnSpc>
              <a:buFont typeface="Wingdings" panose="05000000000000000000" pitchFamily="2" charset="2"/>
              <a:buChar char="Ø"/>
            </a:pPr>
            <a:r>
              <a:rPr lang="en-US" b="0" i="0" dirty="0">
                <a:solidFill>
                  <a:srgbClr val="2E2E2E"/>
                </a:solidFill>
                <a:effectLst/>
                <a:latin typeface="ElsevierGulliver"/>
              </a:rPr>
              <a:t>summaries are pivotal to the question-answering systems.</a:t>
            </a:r>
          </a:p>
          <a:p>
            <a:pPr>
              <a:lnSpc>
                <a:spcPct val="100000"/>
              </a:lnSpc>
              <a:buFont typeface="Wingdings" panose="05000000000000000000" pitchFamily="2" charset="2"/>
              <a:buChar char="Ø"/>
            </a:pPr>
            <a:r>
              <a:rPr lang="en-US" b="0" i="0" dirty="0">
                <a:solidFill>
                  <a:srgbClr val="2E2E2E"/>
                </a:solidFill>
                <a:effectLst/>
                <a:latin typeface="ElsevierGulliver"/>
              </a:rPr>
              <a:t>indexing is effective if automatic summarizers are used. </a:t>
            </a:r>
          </a:p>
          <a:p>
            <a:pPr>
              <a:lnSpc>
                <a:spcPct val="100000"/>
              </a:lnSpc>
              <a:buFont typeface="Wingdings" panose="05000000000000000000" pitchFamily="2" charset="2"/>
              <a:buChar char="Ø"/>
            </a:pPr>
            <a:r>
              <a:rPr lang="en-US" b="0" i="0" dirty="0">
                <a:solidFill>
                  <a:srgbClr val="2E2E2E"/>
                </a:solidFill>
                <a:effectLst/>
                <a:latin typeface="ElsevierGulliver"/>
              </a:rPr>
              <a:t>reading a summary instead of document reduces reading time.</a:t>
            </a:r>
          </a:p>
          <a:p>
            <a:pPr>
              <a:lnSpc>
                <a:spcPct val="100000"/>
              </a:lnSpc>
              <a:buFont typeface="Wingdings" panose="05000000000000000000" pitchFamily="2" charset="2"/>
              <a:buChar char="Ø"/>
            </a:pPr>
            <a:r>
              <a:rPr lang="en-US" b="0" i="0" dirty="0">
                <a:solidFill>
                  <a:srgbClr val="2E2E2E"/>
                </a:solidFill>
                <a:effectLst/>
                <a:latin typeface="ElsevierGulliver"/>
              </a:rPr>
              <a:t> summaries make selection of articles easier during researching.</a:t>
            </a:r>
          </a:p>
          <a:p>
            <a:pPr>
              <a:lnSpc>
                <a:spcPct val="100000"/>
              </a:lnSpc>
              <a:buFont typeface="Wingdings" panose="05000000000000000000" pitchFamily="2" charset="2"/>
              <a:buChar char="Ø"/>
            </a:pPr>
            <a:r>
              <a:rPr lang="en-US" b="0" i="0" dirty="0">
                <a:solidFill>
                  <a:srgbClr val="2E2E2E"/>
                </a:solidFill>
                <a:effectLst/>
                <a:latin typeface="ElsevierGulliver"/>
              </a:rPr>
              <a:t> commercial abstracting services employ automatic summarizers to effectively increase their throughput by producing large number of summaries in a shorter time. </a:t>
            </a:r>
            <a:endParaRPr lang="fr-FR" dirty="0"/>
          </a:p>
        </p:txBody>
      </p:sp>
    </p:spTree>
    <p:extLst>
      <p:ext uri="{BB962C8B-B14F-4D97-AF65-F5344CB8AC3E}">
        <p14:creationId xmlns:p14="http://schemas.microsoft.com/office/powerpoint/2010/main" val="299200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DE5F2F-457C-CFCA-F45E-A6B272585BBC}"/>
              </a:ext>
            </a:extLst>
          </p:cNvPr>
          <p:cNvSpPr>
            <a:spLocks noGrp="1"/>
          </p:cNvSpPr>
          <p:nvPr>
            <p:ph type="title"/>
          </p:nvPr>
        </p:nvSpPr>
        <p:spPr/>
        <p:txBody>
          <a:bodyPr/>
          <a:lstStyle/>
          <a:p>
            <a:r>
              <a:rPr lang="fr-FR" dirty="0"/>
              <a:t>Project Objective</a:t>
            </a:r>
          </a:p>
        </p:txBody>
      </p:sp>
      <p:sp>
        <p:nvSpPr>
          <p:cNvPr id="3" name="Espace réservé du contenu 2">
            <a:extLst>
              <a:ext uri="{FF2B5EF4-FFF2-40B4-BE49-F238E27FC236}">
                <a16:creationId xmlns:a16="http://schemas.microsoft.com/office/drawing/2014/main" id="{B8DA5E6F-DD8E-A7B5-A78D-57EB411483E9}"/>
              </a:ext>
            </a:extLst>
          </p:cNvPr>
          <p:cNvSpPr>
            <a:spLocks noGrp="1"/>
          </p:cNvSpPr>
          <p:nvPr>
            <p:ph sz="half" idx="1"/>
          </p:nvPr>
        </p:nvSpPr>
        <p:spPr/>
        <p:txBody>
          <a:bodyPr/>
          <a:lstStyle/>
          <a:p>
            <a:r>
              <a:rPr lang="en-US" dirty="0"/>
              <a:t>The objective of automatic text summarization (automatic summarization/text summarization) is the reduction of a given text to a smaller number of sentences without leaving out the main ideas of the original text. The architecture of a summarization system consists of interpretation, transformation, and generation.</a:t>
            </a:r>
            <a:endParaRPr lang="fr-FR" dirty="0"/>
          </a:p>
        </p:txBody>
      </p:sp>
      <p:pic>
        <p:nvPicPr>
          <p:cNvPr id="6" name="Espace réservé du contenu 5" descr="Une image contenant croquis, clipart, diagramme, conception&#10;&#10;Description générée automatiquement">
            <a:extLst>
              <a:ext uri="{FF2B5EF4-FFF2-40B4-BE49-F238E27FC236}">
                <a16:creationId xmlns:a16="http://schemas.microsoft.com/office/drawing/2014/main" id="{ED405303-D982-F920-69B0-79ED43CAE37E}"/>
              </a:ext>
            </a:extLst>
          </p:cNvPr>
          <p:cNvPicPr>
            <a:picLocks noGrp="1" noChangeAspect="1"/>
          </p:cNvPicPr>
          <p:nvPr>
            <p:ph sz="half" idx="2"/>
          </p:nvPr>
        </p:nvPicPr>
        <p:blipFill>
          <a:blip r:embed="rId2"/>
          <a:stretch>
            <a:fillRect/>
          </a:stretch>
        </p:blipFill>
        <p:spPr>
          <a:xfrm>
            <a:off x="5822949" y="1786596"/>
            <a:ext cx="6049011" cy="3597777"/>
          </a:xfrm>
        </p:spPr>
      </p:pic>
    </p:spTree>
    <p:extLst>
      <p:ext uri="{BB962C8B-B14F-4D97-AF65-F5344CB8AC3E}">
        <p14:creationId xmlns:p14="http://schemas.microsoft.com/office/powerpoint/2010/main" val="58035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descr="Diagramme de processus SmartArt">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2502124491"/>
              </p:ext>
            </p:extLst>
          </p:nvPr>
        </p:nvGraphicFramePr>
        <p:xfrm>
          <a:off x="516021" y="894186"/>
          <a:ext cx="11159957" cy="5963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3">
            <a:extLst>
              <a:ext uri="{FF2B5EF4-FFF2-40B4-BE49-F238E27FC236}">
                <a16:creationId xmlns:a16="http://schemas.microsoft.com/office/drawing/2014/main" id="{2D15B7BD-52A2-46CD-9905-39068311BCA2}"/>
              </a:ext>
            </a:extLst>
          </p:cNvPr>
          <p:cNvSpPr>
            <a:spLocks noGrp="1"/>
          </p:cNvSpPr>
          <p:nvPr>
            <p:ph type="title"/>
          </p:nvPr>
        </p:nvSpPr>
        <p:spPr>
          <a:xfrm>
            <a:off x="4521896" y="162838"/>
            <a:ext cx="6880231" cy="1285713"/>
          </a:xfrm>
        </p:spPr>
        <p:txBody>
          <a:bodyPr rtlCol="0"/>
          <a:lstStyle/>
          <a:p>
            <a:pPr rtl="0"/>
            <a:r>
              <a:rPr lang="en-US" dirty="0"/>
              <a:t> Here are the steps involved in the text summarization project</a:t>
            </a:r>
            <a:endParaRPr lang="fr-FR" dirty="0"/>
          </a:p>
        </p:txBody>
      </p:sp>
      <p:sp>
        <p:nvSpPr>
          <p:cNvPr id="10" name="Rectangle 9" descr="Carré rouge">
            <a:extLst>
              <a:ext uri="{FF2B5EF4-FFF2-40B4-BE49-F238E27FC236}">
                <a16:creationId xmlns:a16="http://schemas.microsoft.com/office/drawing/2014/main" id="{A12CC26A-5315-4976-ADC0-5433567BBAE9}"/>
              </a:ext>
            </a:extLst>
          </p:cNvPr>
          <p:cNvSpPr/>
          <p:nvPr/>
        </p:nvSpPr>
        <p:spPr>
          <a:xfrm>
            <a:off x="745720" y="1756522"/>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3" name="Rectangle 12" descr="Carré orange">
            <a:extLst>
              <a:ext uri="{FF2B5EF4-FFF2-40B4-BE49-F238E27FC236}">
                <a16:creationId xmlns:a16="http://schemas.microsoft.com/office/drawing/2014/main" id="{1930D93D-7C86-4A0B-AC32-322C4830B011}"/>
              </a:ext>
            </a:extLst>
          </p:cNvPr>
          <p:cNvSpPr/>
          <p:nvPr/>
        </p:nvSpPr>
        <p:spPr>
          <a:xfrm>
            <a:off x="2890323" y="1770422"/>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Rectangle 13" descr="Carré orange">
            <a:extLst>
              <a:ext uri="{FF2B5EF4-FFF2-40B4-BE49-F238E27FC236}">
                <a16:creationId xmlns:a16="http://schemas.microsoft.com/office/drawing/2014/main" id="{3465B29B-8058-46D1-9660-8E77A907D117}"/>
              </a:ext>
            </a:extLst>
          </p:cNvPr>
          <p:cNvSpPr/>
          <p:nvPr/>
        </p:nvSpPr>
        <p:spPr>
          <a:xfrm>
            <a:off x="5098590" y="1757896"/>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Rectangle 14" descr="Carré orange">
            <a:extLst>
              <a:ext uri="{FF2B5EF4-FFF2-40B4-BE49-F238E27FC236}">
                <a16:creationId xmlns:a16="http://schemas.microsoft.com/office/drawing/2014/main" id="{EEFF73B8-4E1C-489B-A505-D683624E688D}"/>
              </a:ext>
            </a:extLst>
          </p:cNvPr>
          <p:cNvSpPr/>
          <p:nvPr/>
        </p:nvSpPr>
        <p:spPr>
          <a:xfrm>
            <a:off x="7273462" y="1770422"/>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6" name="Rectangle 15" descr="Carré jaune">
            <a:extLst>
              <a:ext uri="{FF2B5EF4-FFF2-40B4-BE49-F238E27FC236}">
                <a16:creationId xmlns:a16="http://schemas.microsoft.com/office/drawing/2014/main" id="{5B34B083-2C6A-4916-B16C-EEDE2F7E0A91}"/>
              </a:ext>
            </a:extLst>
          </p:cNvPr>
          <p:cNvSpPr/>
          <p:nvPr/>
        </p:nvSpPr>
        <p:spPr>
          <a:xfrm>
            <a:off x="9488427" y="1756522"/>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18" name="Graphisme 17" descr="Horloge">
            <a:extLst>
              <a:ext uri="{FF2B5EF4-FFF2-40B4-BE49-F238E27FC236}">
                <a16:creationId xmlns:a16="http://schemas.microsoft.com/office/drawing/2014/main" id="{429D621D-3AC8-4789-B37A-514D514B81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6088" y="1867752"/>
            <a:ext cx="432000" cy="432000"/>
          </a:xfrm>
          <a:prstGeom prst="rect">
            <a:avLst/>
          </a:prstGeom>
        </p:spPr>
      </p:pic>
      <p:pic>
        <p:nvPicPr>
          <p:cNvPr id="19" name="Graphisme 18" descr="Cible">
            <a:extLst>
              <a:ext uri="{FF2B5EF4-FFF2-40B4-BE49-F238E27FC236}">
                <a16:creationId xmlns:a16="http://schemas.microsoft.com/office/drawing/2014/main" id="{9FBDC2B8-6333-4FE7-85AE-BAA8AC4753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23930" y="1890269"/>
            <a:ext cx="432000" cy="432000"/>
          </a:xfrm>
          <a:prstGeom prst="rect">
            <a:avLst/>
          </a:prstGeom>
        </p:spPr>
      </p:pic>
      <p:pic>
        <p:nvPicPr>
          <p:cNvPr id="24" name="Graphisme 23" descr="Recherche">
            <a:extLst>
              <a:ext uri="{FF2B5EF4-FFF2-40B4-BE49-F238E27FC236}">
                <a16:creationId xmlns:a16="http://schemas.microsoft.com/office/drawing/2014/main" id="{B3B066BF-DC70-46FA-B9ED-2111EF601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37489" y="1894978"/>
            <a:ext cx="432000" cy="432000"/>
          </a:xfrm>
          <a:prstGeom prst="rect">
            <a:avLst/>
          </a:prstGeom>
        </p:spPr>
      </p:pic>
      <p:pic>
        <p:nvPicPr>
          <p:cNvPr id="25" name="Graphisme 24" descr="Basculer le calendrier">
            <a:extLst>
              <a:ext uri="{FF2B5EF4-FFF2-40B4-BE49-F238E27FC236}">
                <a16:creationId xmlns:a16="http://schemas.microsoft.com/office/drawing/2014/main" id="{8E331209-A339-4EA7-9A9C-60B841670A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48320" y="1831964"/>
            <a:ext cx="548610" cy="548610"/>
          </a:xfrm>
          <a:prstGeom prst="rect">
            <a:avLst/>
          </a:prstGeom>
        </p:spPr>
      </p:pic>
      <p:pic>
        <p:nvPicPr>
          <p:cNvPr id="26" name="Graphisme 25" descr="Présentation avec histogramme">
            <a:extLst>
              <a:ext uri="{FF2B5EF4-FFF2-40B4-BE49-F238E27FC236}">
                <a16:creationId xmlns:a16="http://schemas.microsoft.com/office/drawing/2014/main" id="{E30E2A91-829E-4A17-993C-634E1C3B82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16892" y="1876369"/>
            <a:ext cx="432000" cy="432000"/>
          </a:xfrm>
          <a:prstGeom prst="rect">
            <a:avLst/>
          </a:prstGeom>
        </p:spPr>
      </p:pic>
    </p:spTree>
    <p:extLst>
      <p:ext uri="{BB962C8B-B14F-4D97-AF65-F5344CB8AC3E}">
        <p14:creationId xmlns:p14="http://schemas.microsoft.com/office/powerpoint/2010/main" val="144068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FA4E6E73-A3C8-4495-927B-8AADA5A74297}"/>
                                            </p:graphicEl>
                                          </p:spTgt>
                                        </p:tgtEl>
                                        <p:attrNameLst>
                                          <p:attrName>style.visibility</p:attrName>
                                        </p:attrNameLst>
                                      </p:cBhvr>
                                      <p:to>
                                        <p:strVal val="visible"/>
                                      </p:to>
                                    </p:set>
                                    <p:anim calcmode="lin" valueType="num">
                                      <p:cBhvr>
                                        <p:cTn id="7" dur="500" fill="hold"/>
                                        <p:tgtEl>
                                          <p:spTgt spid="7">
                                            <p:graphicEl>
                                              <a:dgm id="{FA4E6E73-A3C8-4495-927B-8AADA5A74297}"/>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FA4E6E73-A3C8-4495-927B-8AADA5A74297}"/>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FA4E6E73-A3C8-4495-927B-8AADA5A74297}"/>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graphicEl>
                                              <a:dgm id="{CA3A6A4E-2D39-41D2-A6B1-B590D0C452D2}"/>
                                            </p:graphicEl>
                                          </p:spTgt>
                                        </p:tgtEl>
                                        <p:attrNameLst>
                                          <p:attrName>style.visibility</p:attrName>
                                        </p:attrNameLst>
                                      </p:cBhvr>
                                      <p:to>
                                        <p:strVal val="visible"/>
                                      </p:to>
                                    </p:set>
                                    <p:anim calcmode="lin" valueType="num">
                                      <p:cBhvr>
                                        <p:cTn id="12" dur="500" fill="hold"/>
                                        <p:tgtEl>
                                          <p:spTgt spid="7">
                                            <p:graphicEl>
                                              <a:dgm id="{CA3A6A4E-2D39-41D2-A6B1-B590D0C452D2}"/>
                                            </p:graphicEl>
                                          </p:spTgt>
                                        </p:tgtEl>
                                        <p:attrNameLst>
                                          <p:attrName>ppt_w</p:attrName>
                                        </p:attrNameLst>
                                      </p:cBhvr>
                                      <p:tavLst>
                                        <p:tav tm="0">
                                          <p:val>
                                            <p:fltVal val="0"/>
                                          </p:val>
                                        </p:tav>
                                        <p:tav tm="100000">
                                          <p:val>
                                            <p:strVal val="#ppt_w"/>
                                          </p:val>
                                        </p:tav>
                                      </p:tavLst>
                                    </p:anim>
                                    <p:anim calcmode="lin" valueType="num">
                                      <p:cBhvr>
                                        <p:cTn id="13" dur="500" fill="hold"/>
                                        <p:tgtEl>
                                          <p:spTgt spid="7">
                                            <p:graphicEl>
                                              <a:dgm id="{CA3A6A4E-2D39-41D2-A6B1-B590D0C452D2}"/>
                                            </p:graphicEl>
                                          </p:spTgt>
                                        </p:tgtEl>
                                        <p:attrNameLst>
                                          <p:attrName>ppt_h</p:attrName>
                                        </p:attrNameLst>
                                      </p:cBhvr>
                                      <p:tavLst>
                                        <p:tav tm="0">
                                          <p:val>
                                            <p:fltVal val="0"/>
                                          </p:val>
                                        </p:tav>
                                        <p:tav tm="100000">
                                          <p:val>
                                            <p:strVal val="#ppt_h"/>
                                          </p:val>
                                        </p:tav>
                                      </p:tavLst>
                                    </p:anim>
                                    <p:animEffect transition="in" filter="fade">
                                      <p:cBhvr>
                                        <p:cTn id="14" dur="500"/>
                                        <p:tgtEl>
                                          <p:spTgt spid="7">
                                            <p:graphicEl>
                                              <a:dgm id="{CA3A6A4E-2D39-41D2-A6B1-B590D0C452D2}"/>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graphicEl>
                                              <a:dgm id="{810D7AA7-A541-4507-BE7F-36CCF210089F}"/>
                                            </p:graphicEl>
                                          </p:spTgt>
                                        </p:tgtEl>
                                        <p:attrNameLst>
                                          <p:attrName>style.visibility</p:attrName>
                                        </p:attrNameLst>
                                      </p:cBhvr>
                                      <p:to>
                                        <p:strVal val="visible"/>
                                      </p:to>
                                    </p:set>
                                    <p:anim calcmode="lin" valueType="num">
                                      <p:cBhvr>
                                        <p:cTn id="19" dur="500" fill="hold"/>
                                        <p:tgtEl>
                                          <p:spTgt spid="7">
                                            <p:graphicEl>
                                              <a:dgm id="{810D7AA7-A541-4507-BE7F-36CCF210089F}"/>
                                            </p:graphicEl>
                                          </p:spTgt>
                                        </p:tgtEl>
                                        <p:attrNameLst>
                                          <p:attrName>ppt_w</p:attrName>
                                        </p:attrNameLst>
                                      </p:cBhvr>
                                      <p:tavLst>
                                        <p:tav tm="0">
                                          <p:val>
                                            <p:fltVal val="0"/>
                                          </p:val>
                                        </p:tav>
                                        <p:tav tm="100000">
                                          <p:val>
                                            <p:strVal val="#ppt_w"/>
                                          </p:val>
                                        </p:tav>
                                      </p:tavLst>
                                    </p:anim>
                                    <p:anim calcmode="lin" valueType="num">
                                      <p:cBhvr>
                                        <p:cTn id="20" dur="500" fill="hold"/>
                                        <p:tgtEl>
                                          <p:spTgt spid="7">
                                            <p:graphicEl>
                                              <a:dgm id="{810D7AA7-A541-4507-BE7F-36CCF210089F}"/>
                                            </p:graphicEl>
                                          </p:spTgt>
                                        </p:tgtEl>
                                        <p:attrNameLst>
                                          <p:attrName>ppt_h</p:attrName>
                                        </p:attrNameLst>
                                      </p:cBhvr>
                                      <p:tavLst>
                                        <p:tav tm="0">
                                          <p:val>
                                            <p:fltVal val="0"/>
                                          </p:val>
                                        </p:tav>
                                        <p:tav tm="100000">
                                          <p:val>
                                            <p:strVal val="#ppt_h"/>
                                          </p:val>
                                        </p:tav>
                                      </p:tavLst>
                                    </p:anim>
                                    <p:animEffect transition="in" filter="fade">
                                      <p:cBhvr>
                                        <p:cTn id="21" dur="500"/>
                                        <p:tgtEl>
                                          <p:spTgt spid="7">
                                            <p:graphicEl>
                                              <a:dgm id="{810D7AA7-A541-4507-BE7F-36CCF210089F}"/>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graphicEl>
                                              <a:dgm id="{E41E7729-FD3F-426D-804C-45BD60BD762D}"/>
                                            </p:graphicEl>
                                          </p:spTgt>
                                        </p:tgtEl>
                                        <p:attrNameLst>
                                          <p:attrName>style.visibility</p:attrName>
                                        </p:attrNameLst>
                                      </p:cBhvr>
                                      <p:to>
                                        <p:strVal val="visible"/>
                                      </p:to>
                                    </p:set>
                                    <p:anim calcmode="lin" valueType="num">
                                      <p:cBhvr>
                                        <p:cTn id="26" dur="500" fill="hold"/>
                                        <p:tgtEl>
                                          <p:spTgt spid="7">
                                            <p:graphicEl>
                                              <a:dgm id="{E41E7729-FD3F-426D-804C-45BD60BD762D}"/>
                                            </p:graphicEl>
                                          </p:spTgt>
                                        </p:tgtEl>
                                        <p:attrNameLst>
                                          <p:attrName>ppt_w</p:attrName>
                                        </p:attrNameLst>
                                      </p:cBhvr>
                                      <p:tavLst>
                                        <p:tav tm="0">
                                          <p:val>
                                            <p:fltVal val="0"/>
                                          </p:val>
                                        </p:tav>
                                        <p:tav tm="100000">
                                          <p:val>
                                            <p:strVal val="#ppt_w"/>
                                          </p:val>
                                        </p:tav>
                                      </p:tavLst>
                                    </p:anim>
                                    <p:anim calcmode="lin" valueType="num">
                                      <p:cBhvr>
                                        <p:cTn id="27" dur="500" fill="hold"/>
                                        <p:tgtEl>
                                          <p:spTgt spid="7">
                                            <p:graphicEl>
                                              <a:dgm id="{E41E7729-FD3F-426D-804C-45BD60BD762D}"/>
                                            </p:graphicEl>
                                          </p:spTgt>
                                        </p:tgtEl>
                                        <p:attrNameLst>
                                          <p:attrName>ppt_h</p:attrName>
                                        </p:attrNameLst>
                                      </p:cBhvr>
                                      <p:tavLst>
                                        <p:tav tm="0">
                                          <p:val>
                                            <p:fltVal val="0"/>
                                          </p:val>
                                        </p:tav>
                                        <p:tav tm="100000">
                                          <p:val>
                                            <p:strVal val="#ppt_h"/>
                                          </p:val>
                                        </p:tav>
                                      </p:tavLst>
                                    </p:anim>
                                    <p:animEffect transition="in" filter="fade">
                                      <p:cBhvr>
                                        <p:cTn id="28" dur="500"/>
                                        <p:tgtEl>
                                          <p:spTgt spid="7">
                                            <p:graphicEl>
                                              <a:dgm id="{E41E7729-FD3F-426D-804C-45BD60BD762D}"/>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graphicEl>
                                              <a:dgm id="{6C46E586-0364-4C52-98F9-74A7ACD803D1}"/>
                                            </p:graphicEl>
                                          </p:spTgt>
                                        </p:tgtEl>
                                        <p:attrNameLst>
                                          <p:attrName>style.visibility</p:attrName>
                                        </p:attrNameLst>
                                      </p:cBhvr>
                                      <p:to>
                                        <p:strVal val="visible"/>
                                      </p:to>
                                    </p:set>
                                    <p:anim calcmode="lin" valueType="num">
                                      <p:cBhvr>
                                        <p:cTn id="31" dur="500" fill="hold"/>
                                        <p:tgtEl>
                                          <p:spTgt spid="7">
                                            <p:graphicEl>
                                              <a:dgm id="{6C46E586-0364-4C52-98F9-74A7ACD803D1}"/>
                                            </p:graphicEl>
                                          </p:spTgt>
                                        </p:tgtEl>
                                        <p:attrNameLst>
                                          <p:attrName>ppt_w</p:attrName>
                                        </p:attrNameLst>
                                      </p:cBhvr>
                                      <p:tavLst>
                                        <p:tav tm="0">
                                          <p:val>
                                            <p:fltVal val="0"/>
                                          </p:val>
                                        </p:tav>
                                        <p:tav tm="100000">
                                          <p:val>
                                            <p:strVal val="#ppt_w"/>
                                          </p:val>
                                        </p:tav>
                                      </p:tavLst>
                                    </p:anim>
                                    <p:anim calcmode="lin" valueType="num">
                                      <p:cBhvr>
                                        <p:cTn id="32" dur="500" fill="hold"/>
                                        <p:tgtEl>
                                          <p:spTgt spid="7">
                                            <p:graphicEl>
                                              <a:dgm id="{6C46E586-0364-4C52-98F9-74A7ACD803D1}"/>
                                            </p:graphicEl>
                                          </p:spTgt>
                                        </p:tgtEl>
                                        <p:attrNameLst>
                                          <p:attrName>ppt_h</p:attrName>
                                        </p:attrNameLst>
                                      </p:cBhvr>
                                      <p:tavLst>
                                        <p:tav tm="0">
                                          <p:val>
                                            <p:fltVal val="0"/>
                                          </p:val>
                                        </p:tav>
                                        <p:tav tm="100000">
                                          <p:val>
                                            <p:strVal val="#ppt_h"/>
                                          </p:val>
                                        </p:tav>
                                      </p:tavLst>
                                    </p:anim>
                                    <p:animEffect transition="in" filter="fade">
                                      <p:cBhvr>
                                        <p:cTn id="33" dur="500"/>
                                        <p:tgtEl>
                                          <p:spTgt spid="7">
                                            <p:graphicEl>
                                              <a:dgm id="{6C46E586-0364-4C52-98F9-74A7ACD803D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graphicEl>
                                              <a:dgm id="{5E07F9E4-149C-4A89-848F-4ABDD305F0C5}"/>
                                            </p:graphicEl>
                                          </p:spTgt>
                                        </p:tgtEl>
                                        <p:attrNameLst>
                                          <p:attrName>style.visibility</p:attrName>
                                        </p:attrNameLst>
                                      </p:cBhvr>
                                      <p:to>
                                        <p:strVal val="visible"/>
                                      </p:to>
                                    </p:set>
                                    <p:anim calcmode="lin" valueType="num">
                                      <p:cBhvr>
                                        <p:cTn id="38" dur="500" fill="hold"/>
                                        <p:tgtEl>
                                          <p:spTgt spid="7">
                                            <p:graphicEl>
                                              <a:dgm id="{5E07F9E4-149C-4A89-848F-4ABDD305F0C5}"/>
                                            </p:graphicEl>
                                          </p:spTgt>
                                        </p:tgtEl>
                                        <p:attrNameLst>
                                          <p:attrName>ppt_w</p:attrName>
                                        </p:attrNameLst>
                                      </p:cBhvr>
                                      <p:tavLst>
                                        <p:tav tm="0">
                                          <p:val>
                                            <p:fltVal val="0"/>
                                          </p:val>
                                        </p:tav>
                                        <p:tav tm="100000">
                                          <p:val>
                                            <p:strVal val="#ppt_w"/>
                                          </p:val>
                                        </p:tav>
                                      </p:tavLst>
                                    </p:anim>
                                    <p:anim calcmode="lin" valueType="num">
                                      <p:cBhvr>
                                        <p:cTn id="39" dur="500" fill="hold"/>
                                        <p:tgtEl>
                                          <p:spTgt spid="7">
                                            <p:graphicEl>
                                              <a:dgm id="{5E07F9E4-149C-4A89-848F-4ABDD305F0C5}"/>
                                            </p:graphicEl>
                                          </p:spTgt>
                                        </p:tgtEl>
                                        <p:attrNameLst>
                                          <p:attrName>ppt_h</p:attrName>
                                        </p:attrNameLst>
                                      </p:cBhvr>
                                      <p:tavLst>
                                        <p:tav tm="0">
                                          <p:val>
                                            <p:fltVal val="0"/>
                                          </p:val>
                                        </p:tav>
                                        <p:tav tm="100000">
                                          <p:val>
                                            <p:strVal val="#ppt_h"/>
                                          </p:val>
                                        </p:tav>
                                      </p:tavLst>
                                    </p:anim>
                                    <p:animEffect transition="in" filter="fade">
                                      <p:cBhvr>
                                        <p:cTn id="40" dur="500"/>
                                        <p:tgtEl>
                                          <p:spTgt spid="7">
                                            <p:graphicEl>
                                              <a:dgm id="{5E07F9E4-149C-4A89-848F-4ABDD305F0C5}"/>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
                                            <p:graphicEl>
                                              <a:dgm id="{473F2067-7126-4D56-A328-5A8CFD3D8D52}"/>
                                            </p:graphicEl>
                                          </p:spTgt>
                                        </p:tgtEl>
                                        <p:attrNameLst>
                                          <p:attrName>style.visibility</p:attrName>
                                        </p:attrNameLst>
                                      </p:cBhvr>
                                      <p:to>
                                        <p:strVal val="visible"/>
                                      </p:to>
                                    </p:set>
                                    <p:anim calcmode="lin" valueType="num">
                                      <p:cBhvr>
                                        <p:cTn id="45" dur="500" fill="hold"/>
                                        <p:tgtEl>
                                          <p:spTgt spid="7">
                                            <p:graphicEl>
                                              <a:dgm id="{473F2067-7126-4D56-A328-5A8CFD3D8D52}"/>
                                            </p:graphicEl>
                                          </p:spTgt>
                                        </p:tgtEl>
                                        <p:attrNameLst>
                                          <p:attrName>ppt_w</p:attrName>
                                        </p:attrNameLst>
                                      </p:cBhvr>
                                      <p:tavLst>
                                        <p:tav tm="0">
                                          <p:val>
                                            <p:fltVal val="0"/>
                                          </p:val>
                                        </p:tav>
                                        <p:tav tm="100000">
                                          <p:val>
                                            <p:strVal val="#ppt_w"/>
                                          </p:val>
                                        </p:tav>
                                      </p:tavLst>
                                    </p:anim>
                                    <p:anim calcmode="lin" valueType="num">
                                      <p:cBhvr>
                                        <p:cTn id="46" dur="500" fill="hold"/>
                                        <p:tgtEl>
                                          <p:spTgt spid="7">
                                            <p:graphicEl>
                                              <a:dgm id="{473F2067-7126-4D56-A328-5A8CFD3D8D52}"/>
                                            </p:graphicEl>
                                          </p:spTgt>
                                        </p:tgtEl>
                                        <p:attrNameLst>
                                          <p:attrName>ppt_h</p:attrName>
                                        </p:attrNameLst>
                                      </p:cBhvr>
                                      <p:tavLst>
                                        <p:tav tm="0">
                                          <p:val>
                                            <p:fltVal val="0"/>
                                          </p:val>
                                        </p:tav>
                                        <p:tav tm="100000">
                                          <p:val>
                                            <p:strVal val="#ppt_h"/>
                                          </p:val>
                                        </p:tav>
                                      </p:tavLst>
                                    </p:anim>
                                    <p:animEffect transition="in" filter="fade">
                                      <p:cBhvr>
                                        <p:cTn id="47" dur="500"/>
                                        <p:tgtEl>
                                          <p:spTgt spid="7">
                                            <p:graphicEl>
                                              <a:dgm id="{473F2067-7126-4D56-A328-5A8CFD3D8D52}"/>
                                            </p:graphic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7">
                                            <p:graphicEl>
                                              <a:dgm id="{7A0B5EFC-88FB-4ED5-994F-D5F6584C2293}"/>
                                            </p:graphicEl>
                                          </p:spTgt>
                                        </p:tgtEl>
                                        <p:attrNameLst>
                                          <p:attrName>style.visibility</p:attrName>
                                        </p:attrNameLst>
                                      </p:cBhvr>
                                      <p:to>
                                        <p:strVal val="visible"/>
                                      </p:to>
                                    </p:set>
                                    <p:anim calcmode="lin" valueType="num">
                                      <p:cBhvr>
                                        <p:cTn id="50" dur="500" fill="hold"/>
                                        <p:tgtEl>
                                          <p:spTgt spid="7">
                                            <p:graphicEl>
                                              <a:dgm id="{7A0B5EFC-88FB-4ED5-994F-D5F6584C2293}"/>
                                            </p:graphicEl>
                                          </p:spTgt>
                                        </p:tgtEl>
                                        <p:attrNameLst>
                                          <p:attrName>ppt_w</p:attrName>
                                        </p:attrNameLst>
                                      </p:cBhvr>
                                      <p:tavLst>
                                        <p:tav tm="0">
                                          <p:val>
                                            <p:fltVal val="0"/>
                                          </p:val>
                                        </p:tav>
                                        <p:tav tm="100000">
                                          <p:val>
                                            <p:strVal val="#ppt_w"/>
                                          </p:val>
                                        </p:tav>
                                      </p:tavLst>
                                    </p:anim>
                                    <p:anim calcmode="lin" valueType="num">
                                      <p:cBhvr>
                                        <p:cTn id="51" dur="500" fill="hold"/>
                                        <p:tgtEl>
                                          <p:spTgt spid="7">
                                            <p:graphicEl>
                                              <a:dgm id="{7A0B5EFC-88FB-4ED5-994F-D5F6584C2293}"/>
                                            </p:graphicEl>
                                          </p:spTgt>
                                        </p:tgtEl>
                                        <p:attrNameLst>
                                          <p:attrName>ppt_h</p:attrName>
                                        </p:attrNameLst>
                                      </p:cBhvr>
                                      <p:tavLst>
                                        <p:tav tm="0">
                                          <p:val>
                                            <p:fltVal val="0"/>
                                          </p:val>
                                        </p:tav>
                                        <p:tav tm="100000">
                                          <p:val>
                                            <p:strVal val="#ppt_h"/>
                                          </p:val>
                                        </p:tav>
                                      </p:tavLst>
                                    </p:anim>
                                    <p:animEffect transition="in" filter="fade">
                                      <p:cBhvr>
                                        <p:cTn id="52" dur="500"/>
                                        <p:tgtEl>
                                          <p:spTgt spid="7">
                                            <p:graphicEl>
                                              <a:dgm id="{7A0B5EFC-88FB-4ED5-994F-D5F6584C229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7">
                                            <p:graphicEl>
                                              <a:dgm id="{FD7B29F2-0D66-4B4B-BC8A-82DA23575305}"/>
                                            </p:graphicEl>
                                          </p:spTgt>
                                        </p:tgtEl>
                                        <p:attrNameLst>
                                          <p:attrName>style.visibility</p:attrName>
                                        </p:attrNameLst>
                                      </p:cBhvr>
                                      <p:to>
                                        <p:strVal val="visible"/>
                                      </p:to>
                                    </p:set>
                                    <p:anim calcmode="lin" valueType="num">
                                      <p:cBhvr>
                                        <p:cTn id="57" dur="500" fill="hold"/>
                                        <p:tgtEl>
                                          <p:spTgt spid="7">
                                            <p:graphicEl>
                                              <a:dgm id="{FD7B29F2-0D66-4B4B-BC8A-82DA23575305}"/>
                                            </p:graphicEl>
                                          </p:spTgt>
                                        </p:tgtEl>
                                        <p:attrNameLst>
                                          <p:attrName>ppt_w</p:attrName>
                                        </p:attrNameLst>
                                      </p:cBhvr>
                                      <p:tavLst>
                                        <p:tav tm="0">
                                          <p:val>
                                            <p:fltVal val="0"/>
                                          </p:val>
                                        </p:tav>
                                        <p:tav tm="100000">
                                          <p:val>
                                            <p:strVal val="#ppt_w"/>
                                          </p:val>
                                        </p:tav>
                                      </p:tavLst>
                                    </p:anim>
                                    <p:anim calcmode="lin" valueType="num">
                                      <p:cBhvr>
                                        <p:cTn id="58" dur="500" fill="hold"/>
                                        <p:tgtEl>
                                          <p:spTgt spid="7">
                                            <p:graphicEl>
                                              <a:dgm id="{FD7B29F2-0D66-4B4B-BC8A-82DA23575305}"/>
                                            </p:graphicEl>
                                          </p:spTgt>
                                        </p:tgtEl>
                                        <p:attrNameLst>
                                          <p:attrName>ppt_h</p:attrName>
                                        </p:attrNameLst>
                                      </p:cBhvr>
                                      <p:tavLst>
                                        <p:tav tm="0">
                                          <p:val>
                                            <p:fltVal val="0"/>
                                          </p:val>
                                        </p:tav>
                                        <p:tav tm="100000">
                                          <p:val>
                                            <p:strVal val="#ppt_h"/>
                                          </p:val>
                                        </p:tav>
                                      </p:tavLst>
                                    </p:anim>
                                    <p:animEffect transition="in" filter="fade">
                                      <p:cBhvr>
                                        <p:cTn id="59" dur="500"/>
                                        <p:tgtEl>
                                          <p:spTgt spid="7">
                                            <p:graphicEl>
                                              <a:dgm id="{FD7B29F2-0D66-4B4B-BC8A-82DA23575305}"/>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7">
                                            <p:graphicEl>
                                              <a:dgm id="{7BF6E820-C6E3-4E2C-BB23-ADF9AD641C6B}"/>
                                            </p:graphicEl>
                                          </p:spTgt>
                                        </p:tgtEl>
                                        <p:attrNameLst>
                                          <p:attrName>style.visibility</p:attrName>
                                        </p:attrNameLst>
                                      </p:cBhvr>
                                      <p:to>
                                        <p:strVal val="visible"/>
                                      </p:to>
                                    </p:set>
                                    <p:anim calcmode="lin" valueType="num">
                                      <p:cBhvr>
                                        <p:cTn id="64" dur="500" fill="hold"/>
                                        <p:tgtEl>
                                          <p:spTgt spid="7">
                                            <p:graphicEl>
                                              <a:dgm id="{7BF6E820-C6E3-4E2C-BB23-ADF9AD641C6B}"/>
                                            </p:graphicEl>
                                          </p:spTgt>
                                        </p:tgtEl>
                                        <p:attrNameLst>
                                          <p:attrName>ppt_w</p:attrName>
                                        </p:attrNameLst>
                                      </p:cBhvr>
                                      <p:tavLst>
                                        <p:tav tm="0">
                                          <p:val>
                                            <p:fltVal val="0"/>
                                          </p:val>
                                        </p:tav>
                                        <p:tav tm="100000">
                                          <p:val>
                                            <p:strVal val="#ppt_w"/>
                                          </p:val>
                                        </p:tav>
                                      </p:tavLst>
                                    </p:anim>
                                    <p:anim calcmode="lin" valueType="num">
                                      <p:cBhvr>
                                        <p:cTn id="65" dur="500" fill="hold"/>
                                        <p:tgtEl>
                                          <p:spTgt spid="7">
                                            <p:graphicEl>
                                              <a:dgm id="{7BF6E820-C6E3-4E2C-BB23-ADF9AD641C6B}"/>
                                            </p:graphicEl>
                                          </p:spTgt>
                                        </p:tgtEl>
                                        <p:attrNameLst>
                                          <p:attrName>ppt_h</p:attrName>
                                        </p:attrNameLst>
                                      </p:cBhvr>
                                      <p:tavLst>
                                        <p:tav tm="0">
                                          <p:val>
                                            <p:fltVal val="0"/>
                                          </p:val>
                                        </p:tav>
                                        <p:tav tm="100000">
                                          <p:val>
                                            <p:strVal val="#ppt_h"/>
                                          </p:val>
                                        </p:tav>
                                      </p:tavLst>
                                    </p:anim>
                                    <p:animEffect transition="in" filter="fade">
                                      <p:cBhvr>
                                        <p:cTn id="66" dur="500"/>
                                        <p:tgtEl>
                                          <p:spTgt spid="7">
                                            <p:graphicEl>
                                              <a:dgm id="{7BF6E820-C6E3-4E2C-BB23-ADF9AD641C6B}"/>
                                            </p:graphic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7">
                                            <p:graphicEl>
                                              <a:dgm id="{B8046455-4EBB-40A8-838B-B584850A8B8E}"/>
                                            </p:graphicEl>
                                          </p:spTgt>
                                        </p:tgtEl>
                                        <p:attrNameLst>
                                          <p:attrName>style.visibility</p:attrName>
                                        </p:attrNameLst>
                                      </p:cBhvr>
                                      <p:to>
                                        <p:strVal val="visible"/>
                                      </p:to>
                                    </p:set>
                                    <p:anim calcmode="lin" valueType="num">
                                      <p:cBhvr>
                                        <p:cTn id="69" dur="500" fill="hold"/>
                                        <p:tgtEl>
                                          <p:spTgt spid="7">
                                            <p:graphicEl>
                                              <a:dgm id="{B8046455-4EBB-40A8-838B-B584850A8B8E}"/>
                                            </p:graphicEl>
                                          </p:spTgt>
                                        </p:tgtEl>
                                        <p:attrNameLst>
                                          <p:attrName>ppt_w</p:attrName>
                                        </p:attrNameLst>
                                      </p:cBhvr>
                                      <p:tavLst>
                                        <p:tav tm="0">
                                          <p:val>
                                            <p:fltVal val="0"/>
                                          </p:val>
                                        </p:tav>
                                        <p:tav tm="100000">
                                          <p:val>
                                            <p:strVal val="#ppt_w"/>
                                          </p:val>
                                        </p:tav>
                                      </p:tavLst>
                                    </p:anim>
                                    <p:anim calcmode="lin" valueType="num">
                                      <p:cBhvr>
                                        <p:cTn id="70" dur="500" fill="hold"/>
                                        <p:tgtEl>
                                          <p:spTgt spid="7">
                                            <p:graphicEl>
                                              <a:dgm id="{B8046455-4EBB-40A8-838B-B584850A8B8E}"/>
                                            </p:graphicEl>
                                          </p:spTgt>
                                        </p:tgtEl>
                                        <p:attrNameLst>
                                          <p:attrName>ppt_h</p:attrName>
                                        </p:attrNameLst>
                                      </p:cBhvr>
                                      <p:tavLst>
                                        <p:tav tm="0">
                                          <p:val>
                                            <p:fltVal val="0"/>
                                          </p:val>
                                        </p:tav>
                                        <p:tav tm="100000">
                                          <p:val>
                                            <p:strVal val="#ppt_h"/>
                                          </p:val>
                                        </p:tav>
                                      </p:tavLst>
                                    </p:anim>
                                    <p:animEffect transition="in" filter="fade">
                                      <p:cBhvr>
                                        <p:cTn id="71" dur="500"/>
                                        <p:tgtEl>
                                          <p:spTgt spid="7">
                                            <p:graphicEl>
                                              <a:dgm id="{B8046455-4EBB-40A8-838B-B584850A8B8E}"/>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
                                            <p:graphicEl>
                                              <a:dgm id="{1D84544C-5924-422B-9546-A86AE4927E4C}"/>
                                            </p:graphicEl>
                                          </p:spTgt>
                                        </p:tgtEl>
                                        <p:attrNameLst>
                                          <p:attrName>style.visibility</p:attrName>
                                        </p:attrNameLst>
                                      </p:cBhvr>
                                      <p:to>
                                        <p:strVal val="visible"/>
                                      </p:to>
                                    </p:set>
                                    <p:anim calcmode="lin" valueType="num">
                                      <p:cBhvr>
                                        <p:cTn id="76" dur="500" fill="hold"/>
                                        <p:tgtEl>
                                          <p:spTgt spid="7">
                                            <p:graphicEl>
                                              <a:dgm id="{1D84544C-5924-422B-9546-A86AE4927E4C}"/>
                                            </p:graphicEl>
                                          </p:spTgt>
                                        </p:tgtEl>
                                        <p:attrNameLst>
                                          <p:attrName>ppt_w</p:attrName>
                                        </p:attrNameLst>
                                      </p:cBhvr>
                                      <p:tavLst>
                                        <p:tav tm="0">
                                          <p:val>
                                            <p:fltVal val="0"/>
                                          </p:val>
                                        </p:tav>
                                        <p:tav tm="100000">
                                          <p:val>
                                            <p:strVal val="#ppt_w"/>
                                          </p:val>
                                        </p:tav>
                                      </p:tavLst>
                                    </p:anim>
                                    <p:anim calcmode="lin" valueType="num">
                                      <p:cBhvr>
                                        <p:cTn id="77" dur="500" fill="hold"/>
                                        <p:tgtEl>
                                          <p:spTgt spid="7">
                                            <p:graphicEl>
                                              <a:dgm id="{1D84544C-5924-422B-9546-A86AE4927E4C}"/>
                                            </p:graphicEl>
                                          </p:spTgt>
                                        </p:tgtEl>
                                        <p:attrNameLst>
                                          <p:attrName>ppt_h</p:attrName>
                                        </p:attrNameLst>
                                      </p:cBhvr>
                                      <p:tavLst>
                                        <p:tav tm="0">
                                          <p:val>
                                            <p:fltVal val="0"/>
                                          </p:val>
                                        </p:tav>
                                        <p:tav tm="100000">
                                          <p:val>
                                            <p:strVal val="#ppt_h"/>
                                          </p:val>
                                        </p:tav>
                                      </p:tavLst>
                                    </p:anim>
                                    <p:animEffect transition="in" filter="fade">
                                      <p:cBhvr>
                                        <p:cTn id="78" dur="500"/>
                                        <p:tgtEl>
                                          <p:spTgt spid="7">
                                            <p:graphicEl>
                                              <a:dgm id="{1D84544C-5924-422B-9546-A86AE4927E4C}"/>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7">
                                            <p:graphicEl>
                                              <a:dgm id="{0EE416CF-D8AE-41BD-BF35-9148040E1274}"/>
                                            </p:graphicEl>
                                          </p:spTgt>
                                        </p:tgtEl>
                                        <p:attrNameLst>
                                          <p:attrName>style.visibility</p:attrName>
                                        </p:attrNameLst>
                                      </p:cBhvr>
                                      <p:to>
                                        <p:strVal val="visible"/>
                                      </p:to>
                                    </p:set>
                                    <p:anim calcmode="lin" valueType="num">
                                      <p:cBhvr>
                                        <p:cTn id="83" dur="500" fill="hold"/>
                                        <p:tgtEl>
                                          <p:spTgt spid="7">
                                            <p:graphicEl>
                                              <a:dgm id="{0EE416CF-D8AE-41BD-BF35-9148040E1274}"/>
                                            </p:graphicEl>
                                          </p:spTgt>
                                        </p:tgtEl>
                                        <p:attrNameLst>
                                          <p:attrName>ppt_w</p:attrName>
                                        </p:attrNameLst>
                                      </p:cBhvr>
                                      <p:tavLst>
                                        <p:tav tm="0">
                                          <p:val>
                                            <p:fltVal val="0"/>
                                          </p:val>
                                        </p:tav>
                                        <p:tav tm="100000">
                                          <p:val>
                                            <p:strVal val="#ppt_w"/>
                                          </p:val>
                                        </p:tav>
                                      </p:tavLst>
                                    </p:anim>
                                    <p:anim calcmode="lin" valueType="num">
                                      <p:cBhvr>
                                        <p:cTn id="84" dur="500" fill="hold"/>
                                        <p:tgtEl>
                                          <p:spTgt spid="7">
                                            <p:graphicEl>
                                              <a:dgm id="{0EE416CF-D8AE-41BD-BF35-9148040E1274}"/>
                                            </p:graphicEl>
                                          </p:spTgt>
                                        </p:tgtEl>
                                        <p:attrNameLst>
                                          <p:attrName>ppt_h</p:attrName>
                                        </p:attrNameLst>
                                      </p:cBhvr>
                                      <p:tavLst>
                                        <p:tav tm="0">
                                          <p:val>
                                            <p:fltVal val="0"/>
                                          </p:val>
                                        </p:tav>
                                        <p:tav tm="100000">
                                          <p:val>
                                            <p:strVal val="#ppt_h"/>
                                          </p:val>
                                        </p:tav>
                                      </p:tavLst>
                                    </p:anim>
                                    <p:animEffect transition="in" filter="fade">
                                      <p:cBhvr>
                                        <p:cTn id="85" dur="500"/>
                                        <p:tgtEl>
                                          <p:spTgt spid="7">
                                            <p:graphicEl>
                                              <a:dgm id="{0EE416CF-D8AE-41BD-BF35-9148040E1274}"/>
                                            </p:graphicEl>
                                          </p:spTgt>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7">
                                            <p:graphicEl>
                                              <a:dgm id="{559A9A18-D6AE-4459-8C7F-A17CAB50744A}"/>
                                            </p:graphicEl>
                                          </p:spTgt>
                                        </p:tgtEl>
                                        <p:attrNameLst>
                                          <p:attrName>style.visibility</p:attrName>
                                        </p:attrNameLst>
                                      </p:cBhvr>
                                      <p:to>
                                        <p:strVal val="visible"/>
                                      </p:to>
                                    </p:set>
                                    <p:anim calcmode="lin" valueType="num">
                                      <p:cBhvr>
                                        <p:cTn id="88" dur="500" fill="hold"/>
                                        <p:tgtEl>
                                          <p:spTgt spid="7">
                                            <p:graphicEl>
                                              <a:dgm id="{559A9A18-D6AE-4459-8C7F-A17CAB50744A}"/>
                                            </p:graphicEl>
                                          </p:spTgt>
                                        </p:tgtEl>
                                        <p:attrNameLst>
                                          <p:attrName>ppt_w</p:attrName>
                                        </p:attrNameLst>
                                      </p:cBhvr>
                                      <p:tavLst>
                                        <p:tav tm="0">
                                          <p:val>
                                            <p:fltVal val="0"/>
                                          </p:val>
                                        </p:tav>
                                        <p:tav tm="100000">
                                          <p:val>
                                            <p:strVal val="#ppt_w"/>
                                          </p:val>
                                        </p:tav>
                                      </p:tavLst>
                                    </p:anim>
                                    <p:anim calcmode="lin" valueType="num">
                                      <p:cBhvr>
                                        <p:cTn id="89" dur="500" fill="hold"/>
                                        <p:tgtEl>
                                          <p:spTgt spid="7">
                                            <p:graphicEl>
                                              <a:dgm id="{559A9A18-D6AE-4459-8C7F-A17CAB50744A}"/>
                                            </p:graphicEl>
                                          </p:spTgt>
                                        </p:tgtEl>
                                        <p:attrNameLst>
                                          <p:attrName>ppt_h</p:attrName>
                                        </p:attrNameLst>
                                      </p:cBhvr>
                                      <p:tavLst>
                                        <p:tav tm="0">
                                          <p:val>
                                            <p:fltVal val="0"/>
                                          </p:val>
                                        </p:tav>
                                        <p:tav tm="100000">
                                          <p:val>
                                            <p:strVal val="#ppt_h"/>
                                          </p:val>
                                        </p:tav>
                                      </p:tavLst>
                                    </p:anim>
                                    <p:animEffect transition="in" filter="fade">
                                      <p:cBhvr>
                                        <p:cTn id="90" dur="500"/>
                                        <p:tgtEl>
                                          <p:spTgt spid="7">
                                            <p:graphicEl>
                                              <a:dgm id="{559A9A18-D6AE-4459-8C7F-A17CAB50744A}"/>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7">
                                            <p:graphicEl>
                                              <a:dgm id="{7F54B493-FCA8-4A1F-A2B1-FCB26CA9C396}"/>
                                            </p:graphicEl>
                                          </p:spTgt>
                                        </p:tgtEl>
                                        <p:attrNameLst>
                                          <p:attrName>style.visibility</p:attrName>
                                        </p:attrNameLst>
                                      </p:cBhvr>
                                      <p:to>
                                        <p:strVal val="visible"/>
                                      </p:to>
                                    </p:set>
                                    <p:anim calcmode="lin" valueType="num">
                                      <p:cBhvr>
                                        <p:cTn id="95" dur="500" fill="hold"/>
                                        <p:tgtEl>
                                          <p:spTgt spid="7">
                                            <p:graphicEl>
                                              <a:dgm id="{7F54B493-FCA8-4A1F-A2B1-FCB26CA9C396}"/>
                                            </p:graphicEl>
                                          </p:spTgt>
                                        </p:tgtEl>
                                        <p:attrNameLst>
                                          <p:attrName>ppt_w</p:attrName>
                                        </p:attrNameLst>
                                      </p:cBhvr>
                                      <p:tavLst>
                                        <p:tav tm="0">
                                          <p:val>
                                            <p:fltVal val="0"/>
                                          </p:val>
                                        </p:tav>
                                        <p:tav tm="100000">
                                          <p:val>
                                            <p:strVal val="#ppt_w"/>
                                          </p:val>
                                        </p:tav>
                                      </p:tavLst>
                                    </p:anim>
                                    <p:anim calcmode="lin" valueType="num">
                                      <p:cBhvr>
                                        <p:cTn id="96" dur="500" fill="hold"/>
                                        <p:tgtEl>
                                          <p:spTgt spid="7">
                                            <p:graphicEl>
                                              <a:dgm id="{7F54B493-FCA8-4A1F-A2B1-FCB26CA9C396}"/>
                                            </p:graphicEl>
                                          </p:spTgt>
                                        </p:tgtEl>
                                        <p:attrNameLst>
                                          <p:attrName>ppt_h</p:attrName>
                                        </p:attrNameLst>
                                      </p:cBhvr>
                                      <p:tavLst>
                                        <p:tav tm="0">
                                          <p:val>
                                            <p:fltVal val="0"/>
                                          </p:val>
                                        </p:tav>
                                        <p:tav tm="100000">
                                          <p:val>
                                            <p:strVal val="#ppt_h"/>
                                          </p:val>
                                        </p:tav>
                                      </p:tavLst>
                                    </p:anim>
                                    <p:animEffect transition="in" filter="fade">
                                      <p:cBhvr>
                                        <p:cTn id="97" dur="500"/>
                                        <p:tgtEl>
                                          <p:spTgt spid="7">
                                            <p:graphicEl>
                                              <a:dgm id="{7F54B493-FCA8-4A1F-A2B1-FCB26CA9C3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38993-865F-4746-0C43-A960784B51F3}"/>
              </a:ext>
            </a:extLst>
          </p:cNvPr>
          <p:cNvSpPr>
            <a:spLocks noGrp="1"/>
          </p:cNvSpPr>
          <p:nvPr>
            <p:ph type="title"/>
          </p:nvPr>
        </p:nvSpPr>
        <p:spPr/>
        <p:txBody>
          <a:bodyPr/>
          <a:lstStyle/>
          <a:p>
            <a:r>
              <a:rPr lang="fr-FR" dirty="0" err="1"/>
              <a:t>Step</a:t>
            </a:r>
            <a:r>
              <a:rPr lang="fr-FR" dirty="0"/>
              <a:t> </a:t>
            </a:r>
            <a:r>
              <a:rPr lang="fr-FR" sz="3600" dirty="0"/>
              <a:t>n°1: Data Collection and </a:t>
            </a:r>
            <a:r>
              <a:rPr lang="fr-FR" sz="3600" dirty="0" err="1"/>
              <a:t>Preprocessing</a:t>
            </a:r>
            <a:endParaRPr lang="fr-FR" dirty="0"/>
          </a:p>
        </p:txBody>
      </p:sp>
      <p:sp>
        <p:nvSpPr>
          <p:cNvPr id="3" name="Espace réservé du texte 2">
            <a:extLst>
              <a:ext uri="{FF2B5EF4-FFF2-40B4-BE49-F238E27FC236}">
                <a16:creationId xmlns:a16="http://schemas.microsoft.com/office/drawing/2014/main" id="{A16F2148-2704-5CF3-1A66-414AF41A9D49}"/>
              </a:ext>
            </a:extLst>
          </p:cNvPr>
          <p:cNvSpPr>
            <a:spLocks noGrp="1"/>
          </p:cNvSpPr>
          <p:nvPr>
            <p:ph type="body" idx="1"/>
          </p:nvPr>
        </p:nvSpPr>
        <p:spPr/>
        <p:txBody>
          <a:bodyPr>
            <a:normAutofit lnSpcReduction="10000"/>
          </a:bodyPr>
          <a:lstStyle/>
          <a:p>
            <a:r>
              <a:rPr lang="fr-FR" sz="2800" b="0" i="0" dirty="0"/>
              <a:t>Data Collection</a:t>
            </a:r>
            <a:endParaRPr lang="fr-FR" dirty="0"/>
          </a:p>
        </p:txBody>
      </p:sp>
      <p:pic>
        <p:nvPicPr>
          <p:cNvPr id="8" name="Espace réservé du contenu 7">
            <a:extLst>
              <a:ext uri="{FF2B5EF4-FFF2-40B4-BE49-F238E27FC236}">
                <a16:creationId xmlns:a16="http://schemas.microsoft.com/office/drawing/2014/main" id="{A36BB5DD-0CB2-1D11-9247-0AD680C75506}"/>
              </a:ext>
            </a:extLst>
          </p:cNvPr>
          <p:cNvPicPr>
            <a:picLocks noGrp="1" noChangeAspect="1"/>
          </p:cNvPicPr>
          <p:nvPr>
            <p:ph sz="half" idx="2"/>
          </p:nvPr>
        </p:nvPicPr>
        <p:blipFill>
          <a:blip r:embed="rId2"/>
          <a:stretch>
            <a:fillRect/>
          </a:stretch>
        </p:blipFill>
        <p:spPr>
          <a:xfrm>
            <a:off x="685800" y="3181980"/>
            <a:ext cx="5311775" cy="2986415"/>
          </a:xfrm>
        </p:spPr>
      </p:pic>
      <p:sp>
        <p:nvSpPr>
          <p:cNvPr id="5" name="Espace réservé du texte 4">
            <a:extLst>
              <a:ext uri="{FF2B5EF4-FFF2-40B4-BE49-F238E27FC236}">
                <a16:creationId xmlns:a16="http://schemas.microsoft.com/office/drawing/2014/main" id="{5FBD4CB5-0E7C-F6A9-F191-6598285162AF}"/>
              </a:ext>
            </a:extLst>
          </p:cNvPr>
          <p:cNvSpPr>
            <a:spLocks noGrp="1"/>
          </p:cNvSpPr>
          <p:nvPr>
            <p:ph type="body" sz="quarter" idx="3"/>
          </p:nvPr>
        </p:nvSpPr>
        <p:spPr/>
        <p:txBody>
          <a:bodyPr>
            <a:normAutofit lnSpcReduction="10000"/>
          </a:bodyPr>
          <a:lstStyle/>
          <a:p>
            <a:r>
              <a:rPr lang="en-US" sz="2800" b="0" i="0" dirty="0"/>
              <a:t>Clean and preprocess the text data</a:t>
            </a:r>
            <a:endParaRPr lang="fr-FR" dirty="0"/>
          </a:p>
        </p:txBody>
      </p:sp>
      <p:pic>
        <p:nvPicPr>
          <p:cNvPr id="10" name="Espace réservé du contenu 9">
            <a:extLst>
              <a:ext uri="{FF2B5EF4-FFF2-40B4-BE49-F238E27FC236}">
                <a16:creationId xmlns:a16="http://schemas.microsoft.com/office/drawing/2014/main" id="{01A3161E-1D5A-0B56-8B2C-282117688206}"/>
              </a:ext>
            </a:extLst>
          </p:cNvPr>
          <p:cNvPicPr>
            <a:picLocks noGrp="1" noChangeAspect="1"/>
          </p:cNvPicPr>
          <p:nvPr>
            <p:ph sz="quarter" idx="4"/>
          </p:nvPr>
        </p:nvPicPr>
        <p:blipFill>
          <a:blip r:embed="rId3"/>
          <a:stretch>
            <a:fillRect/>
          </a:stretch>
        </p:blipFill>
        <p:spPr>
          <a:xfrm>
            <a:off x="6172200" y="3175733"/>
            <a:ext cx="5334000" cy="2998910"/>
          </a:xfrm>
        </p:spPr>
      </p:pic>
    </p:spTree>
    <p:extLst>
      <p:ext uri="{BB962C8B-B14F-4D97-AF65-F5344CB8AC3E}">
        <p14:creationId xmlns:p14="http://schemas.microsoft.com/office/powerpoint/2010/main" val="78154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EFF7E-EF65-0239-E1BD-4CF8C333A3C3}"/>
              </a:ext>
            </a:extLst>
          </p:cNvPr>
          <p:cNvSpPr>
            <a:spLocks noGrp="1"/>
          </p:cNvSpPr>
          <p:nvPr>
            <p:ph type="title"/>
          </p:nvPr>
        </p:nvSpPr>
        <p:spPr/>
        <p:txBody>
          <a:bodyPr/>
          <a:lstStyle/>
          <a:p>
            <a:r>
              <a:rPr lang="fr-FR" sz="3200" b="0" i="0" dirty="0" err="1"/>
              <a:t>Step</a:t>
            </a:r>
            <a:r>
              <a:rPr lang="fr-FR" sz="3200" b="0" i="0" dirty="0"/>
              <a:t> n°2: Word </a:t>
            </a:r>
            <a:r>
              <a:rPr lang="fr-FR" sz="3200" b="0" i="0" dirty="0" err="1"/>
              <a:t>Embeddings</a:t>
            </a:r>
            <a:endParaRPr lang="fr-FR" dirty="0"/>
          </a:p>
        </p:txBody>
      </p:sp>
      <p:pic>
        <p:nvPicPr>
          <p:cNvPr id="6" name="Espace réservé du contenu 5">
            <a:extLst>
              <a:ext uri="{FF2B5EF4-FFF2-40B4-BE49-F238E27FC236}">
                <a16:creationId xmlns:a16="http://schemas.microsoft.com/office/drawing/2014/main" id="{4F61ABEA-25DC-B085-F465-A5E63672F2C5}"/>
              </a:ext>
            </a:extLst>
          </p:cNvPr>
          <p:cNvPicPr>
            <a:picLocks noGrp="1" noChangeAspect="1"/>
          </p:cNvPicPr>
          <p:nvPr>
            <p:ph idx="1"/>
          </p:nvPr>
        </p:nvPicPr>
        <p:blipFill>
          <a:blip r:embed="rId2"/>
          <a:stretch>
            <a:fillRect/>
          </a:stretch>
        </p:blipFill>
        <p:spPr>
          <a:xfrm>
            <a:off x="4995863" y="1652043"/>
            <a:ext cx="6510337" cy="3660277"/>
          </a:xfrm>
        </p:spPr>
      </p:pic>
      <p:sp>
        <p:nvSpPr>
          <p:cNvPr id="4" name="Espace réservé du texte 3">
            <a:extLst>
              <a:ext uri="{FF2B5EF4-FFF2-40B4-BE49-F238E27FC236}">
                <a16:creationId xmlns:a16="http://schemas.microsoft.com/office/drawing/2014/main" id="{AEDBA164-1E98-5E86-2DE4-C4154DD6BE8E}"/>
              </a:ext>
            </a:extLst>
          </p:cNvPr>
          <p:cNvSpPr>
            <a:spLocks noGrp="1"/>
          </p:cNvSpPr>
          <p:nvPr>
            <p:ph type="body" sz="half" idx="2"/>
          </p:nvPr>
        </p:nvSpPr>
        <p:spPr/>
        <p:txBody>
          <a:bodyPr/>
          <a:lstStyle/>
          <a:p>
            <a:r>
              <a:rPr lang="en-US" dirty="0"/>
              <a:t>Utilize pre-trained word embeddings, such as </a:t>
            </a:r>
            <a:r>
              <a:rPr lang="en-US" dirty="0" err="1"/>
              <a:t>GloVe</a:t>
            </a:r>
            <a:r>
              <a:rPr lang="en-US" dirty="0"/>
              <a:t> or Word2Vec, to represent words as dense vectors. These word embeddings capture semantic relationships between words, which is crucial for understanding the meaning of the text.</a:t>
            </a:r>
            <a:endParaRPr lang="fr-FR" dirty="0"/>
          </a:p>
        </p:txBody>
      </p:sp>
    </p:spTree>
    <p:extLst>
      <p:ext uri="{BB962C8B-B14F-4D97-AF65-F5344CB8AC3E}">
        <p14:creationId xmlns:p14="http://schemas.microsoft.com/office/powerpoint/2010/main" val="3347408504"/>
      </p:ext>
    </p:extLst>
  </p:cSld>
  <p:clrMapOvr>
    <a:masterClrMapping/>
  </p:clrMapOvr>
</p:sld>
</file>

<file path=ppt/theme/theme1.xml><?xml version="1.0" encoding="utf-8"?>
<a:theme xmlns:a="http://schemas.openxmlformats.org/drawingml/2006/main" name="Traînée de condensation">
  <a:themeElements>
    <a:clrScheme name="Traînée de condensation">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Traînée de condensatio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raînée de condensatio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411068-54FB-4183-BE8D-9A5F0DE062B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78A686E-C507-4F7D-AEA6-9FFC7523CB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76B320-E975-4049-B758-D52F391461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TM04033937[[fn=Traînée de condensation]]</Template>
  <TotalTime>452</TotalTime>
  <Words>617</Words>
  <Application>Microsoft Office PowerPoint</Application>
  <PresentationFormat>Grand écran</PresentationFormat>
  <Paragraphs>78</Paragraphs>
  <Slides>15</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Abadi</vt:lpstr>
      <vt:lpstr>Arial</vt:lpstr>
      <vt:lpstr>Calibri</vt:lpstr>
      <vt:lpstr>Century Gothic</vt:lpstr>
      <vt:lpstr>ElsevierGulliver</vt:lpstr>
      <vt:lpstr>Wingdings</vt:lpstr>
      <vt:lpstr>Traînée de condensation</vt:lpstr>
      <vt:lpstr>Project Title:  Text Summarization</vt:lpstr>
      <vt:lpstr>The content :</vt:lpstr>
      <vt:lpstr>General introduction </vt:lpstr>
      <vt:lpstr>Introduction to the project</vt:lpstr>
      <vt:lpstr> the benefits of automated text summarization</vt:lpstr>
      <vt:lpstr>Project Objective</vt:lpstr>
      <vt:lpstr> Here are the steps involved in the text summarization project</vt:lpstr>
      <vt:lpstr>Step n°1: Data Collection and Preprocessing</vt:lpstr>
      <vt:lpstr>Step n°2: Word Embeddings</vt:lpstr>
      <vt:lpstr>Step n°3: Sentence Similarity Calculation</vt:lpstr>
      <vt:lpstr>Step n°4: Text Summarization Algorithm</vt:lpstr>
      <vt:lpstr>Step n°5: the result </vt:lpstr>
      <vt:lpstr>A simple User interface </vt:lpstr>
      <vt:lpstr>Conclusion </vt:lpstr>
      <vt:lpstr>I'm grateful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Text Summarization</dc:title>
  <dc:creator>leila megdiche</dc:creator>
  <cp:lastModifiedBy>leila megdiche</cp:lastModifiedBy>
  <cp:revision>1</cp:revision>
  <dcterms:created xsi:type="dcterms:W3CDTF">2023-05-21T21:44:32Z</dcterms:created>
  <dcterms:modified xsi:type="dcterms:W3CDTF">2023-05-22T05:17:01Z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